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98" r:id="rId5"/>
    <p:sldId id="299" r:id="rId6"/>
    <p:sldId id="261" r:id="rId7"/>
    <p:sldId id="262" r:id="rId8"/>
    <p:sldId id="310" r:id="rId9"/>
    <p:sldId id="311" r:id="rId10"/>
    <p:sldId id="325" r:id="rId11"/>
    <p:sldId id="326" r:id="rId12"/>
    <p:sldId id="313" r:id="rId13"/>
    <p:sldId id="314" r:id="rId14"/>
    <p:sldId id="315" r:id="rId15"/>
    <p:sldId id="263" r:id="rId16"/>
    <p:sldId id="330" r:id="rId17"/>
    <p:sldId id="303" r:id="rId18"/>
    <p:sldId id="332" r:id="rId19"/>
    <p:sldId id="333" r:id="rId20"/>
    <p:sldId id="264" r:id="rId21"/>
    <p:sldId id="300" r:id="rId22"/>
    <p:sldId id="331" r:id="rId23"/>
    <p:sldId id="275" r:id="rId24"/>
    <p:sldId id="337" r:id="rId25"/>
  </p:sldIdLst>
  <p:sldSz cx="9144000" cy="5143500" type="screen16x9"/>
  <p:notesSz cx="6858000" cy="9144000"/>
  <p:embeddedFontLst>
    <p:embeddedFont>
      <p:font typeface="SimSun" panose="02010600030101010101" pitchFamily="2" charset="-122"/>
      <p:regular r:id="rId29"/>
    </p:embeddedFont>
    <p:embeddedFont>
      <p:font typeface="Albert Sans"/>
      <p:regular r:id="rId30"/>
    </p:embeddedFont>
    <p:embeddedFont>
      <p:font typeface="Bebas Neue" panose="020B0606020202050201"/>
      <p:regular r:id="rId31"/>
    </p:embeddedFont>
    <p:embeddedFont>
      <p:font typeface="Trebuchet MS" panose="020B0603020202020204"/>
      <p:regular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2" Type="http://schemas.openxmlformats.org/officeDocument/2006/relationships/font" Target="fonts/font4.fntdata"/><Relationship Id="rId31" Type="http://schemas.openxmlformats.org/officeDocument/2006/relationships/font" Target="fonts/font3.fntdata"/><Relationship Id="rId30" Type="http://schemas.openxmlformats.org/officeDocument/2006/relationships/font" Target="fonts/font2.fntdata"/><Relationship Id="rId3" Type="http://schemas.openxmlformats.org/officeDocument/2006/relationships/slide" Target="slides/slide1.xml"/><Relationship Id="rId29" Type="http://schemas.openxmlformats.org/officeDocument/2006/relationships/font" Target="fonts/font1.fntdata"/><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84841F7A-A351-41DE-8E02-BC0E528E4CCD}"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354FF693-50FA-4B25-A283-87938F9AFB58}" type="pres">
      <dgm:prSet presAssocID="{84841F7A-A351-41DE-8E02-BC0E528E4CCD}" presName="linear" presStyleCnt="0">
        <dgm:presLayoutVars>
          <dgm:animLvl val="lvl"/>
          <dgm:resizeHandles val="exact"/>
        </dgm:presLayoutVars>
      </dgm:prSet>
      <dgm:spPr/>
    </dgm:pt>
  </dgm:ptLst>
  <dgm:cxnLst>
    <dgm:cxn modelId="{E588D92C-2367-4D50-BCDC-4D4A01F15FF6}" type="presOf" srcId="{84841F7A-A351-41DE-8E02-BC0E528E4CCD}" destId="{354FF693-50FA-4B25-A283-87938F9AFB58}" srcOrd="0" destOrd="0" presId="urn:microsoft.com/office/officeart/2005/8/layout/vList2"/>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4417612" cy="2882587"/>
        <a:chOff x="0" y="0"/>
        <a:chExt cx="4417612" cy="2882587"/>
      </a:xfrm>
    </dsp:grpSpPr>
    <dsp:sp modelId="{5A5068EE-64E6-4EE8-A5B1-1512B15517A2}">
      <dsp:nvSpPr>
        <dsp:cNvPr id="3" name="Rounded Rectangle 2"/>
        <dsp:cNvSpPr/>
      </dsp:nvSpPr>
      <dsp:spPr bwMode="white">
        <a:xfrm>
          <a:off x="0" y="17921"/>
          <a:ext cx="4417612" cy="591820"/>
        </a:xfrm>
        <a:prstGeom prst="roundRect">
          <a:avLst/>
        </a:prstGeom>
      </dsp:spPr>
      <dsp:style>
        <a:lnRef idx="2">
          <a:schemeClr val="lt1"/>
        </a:lnRef>
        <a:fillRef idx="1">
          <a:schemeClr val="accent1"/>
        </a:fillRef>
        <a:effectRef idx="0">
          <a:scrgbClr r="0" g="0" b="0"/>
        </a:effectRef>
        <a:fontRef idx="minor">
          <a:schemeClr val="lt1"/>
        </a:fontRef>
      </dsp:style>
      <dsp:txBody>
        <a:bodyPr lIns="38100" tIns="38100" rIns="38100" bIns="38100" anchor="ctr"/>
        <a:lstStyle>
          <a:lvl1pPr algn="l">
            <a:defRPr sz="1000"/>
          </a:lvl1pPr>
          <a:lvl2pPr marL="57150" indent="-57150" algn="l">
            <a:defRPr sz="700"/>
          </a:lvl2pPr>
          <a:lvl3pPr marL="114300" indent="-57150" algn="l">
            <a:defRPr sz="700"/>
          </a:lvl3pPr>
          <a:lvl4pPr marL="171450" indent="-57150" algn="l">
            <a:defRPr sz="700"/>
          </a:lvl4pPr>
          <a:lvl5pPr marL="228600" indent="-57150" algn="l">
            <a:defRPr sz="700"/>
          </a:lvl5pPr>
          <a:lvl6pPr marL="285750" indent="-57150" algn="l">
            <a:defRPr sz="700"/>
          </a:lvl6pPr>
          <a:lvl7pPr marL="342900" indent="-57150" algn="l">
            <a:defRPr sz="700"/>
          </a:lvl7pPr>
          <a:lvl8pPr marL="400050" indent="-57150" algn="l">
            <a:defRPr sz="700"/>
          </a:lvl8pPr>
          <a:lvl9pPr marL="457200" indent="-57150" algn="l">
            <a:defRPr sz="700"/>
          </a:lvl9pPr>
        </a:lstStyle>
        <a:p>
          <a:pPr lvl="0">
            <a:lnSpc>
              <a:spcPct val="100000"/>
            </a:lnSpc>
            <a:spcBef>
              <a:spcPct val="0"/>
            </a:spcBef>
            <a:spcAft>
              <a:spcPct val="35000"/>
            </a:spcAft>
          </a:pPr>
          <a:r>
            <a:rPr lang="en-US" b="1" i="0"/>
            <a:t>Cipher Master: Exploring Classical Cryptography</a:t>
          </a:r>
          <a:endParaRPr lang="en-US"/>
        </a:p>
      </dsp:txBody>
      <dsp:txXfrm>
        <a:off x="0" y="17921"/>
        <a:ext cx="4417612" cy="591820"/>
      </dsp:txXfrm>
    </dsp:sp>
    <dsp:sp modelId="{B4196D21-722E-4D8B-9FA6-6F3AAB1724A0}">
      <dsp:nvSpPr>
        <dsp:cNvPr id="4" name="Rounded Rectangle 3"/>
        <dsp:cNvSpPr/>
      </dsp:nvSpPr>
      <dsp:spPr bwMode="white">
        <a:xfrm>
          <a:off x="0" y="638541"/>
          <a:ext cx="4417612" cy="591820"/>
        </a:xfrm>
        <a:prstGeom prst="roundRect">
          <a:avLst/>
        </a:prstGeom>
      </dsp:spPr>
      <dsp:style>
        <a:lnRef idx="2">
          <a:schemeClr val="lt1"/>
        </a:lnRef>
        <a:fillRef idx="1">
          <a:schemeClr val="accent1"/>
        </a:fillRef>
        <a:effectRef idx="0">
          <a:scrgbClr r="0" g="0" b="0"/>
        </a:effectRef>
        <a:fontRef idx="minor">
          <a:schemeClr val="lt1"/>
        </a:fontRef>
      </dsp:style>
      <dsp:txBody>
        <a:bodyPr lIns="38100" tIns="38100" rIns="38100" bIns="38100" anchor="ctr"/>
        <a:lstStyle>
          <a:lvl1pPr algn="l">
            <a:defRPr sz="1000"/>
          </a:lvl1pPr>
          <a:lvl2pPr marL="57150" indent="-57150" algn="l">
            <a:defRPr sz="700"/>
          </a:lvl2pPr>
          <a:lvl3pPr marL="114300" indent="-57150" algn="l">
            <a:defRPr sz="700"/>
          </a:lvl3pPr>
          <a:lvl4pPr marL="171450" indent="-57150" algn="l">
            <a:defRPr sz="700"/>
          </a:lvl4pPr>
          <a:lvl5pPr marL="228600" indent="-57150" algn="l">
            <a:defRPr sz="700"/>
          </a:lvl5pPr>
          <a:lvl6pPr marL="285750" indent="-57150" algn="l">
            <a:defRPr sz="700"/>
          </a:lvl6pPr>
          <a:lvl7pPr marL="342900" indent="-57150" algn="l">
            <a:defRPr sz="700"/>
          </a:lvl7pPr>
          <a:lvl8pPr marL="400050" indent="-57150" algn="l">
            <a:defRPr sz="700"/>
          </a:lvl8pPr>
          <a:lvl9pPr marL="457200" indent="-57150" algn="l">
            <a:defRPr sz="700"/>
          </a:lvl9pPr>
        </a:lstStyle>
        <a:p>
          <a:pPr lvl="0">
            <a:lnSpc>
              <a:spcPct val="100000"/>
            </a:lnSpc>
            <a:spcBef>
              <a:spcPct val="0"/>
            </a:spcBef>
            <a:spcAft>
              <a:spcPct val="35000"/>
            </a:spcAft>
          </a:pPr>
          <a:r>
            <a:rPr lang="en-US" b="1" i="0"/>
            <a:t>Overview:</a:t>
          </a:r>
          <a:br>
            <a:rPr lang="en-US" b="0" i="0"/>
          </a:br>
          <a:r>
            <a:rPr lang="en-US" b="0" i="0"/>
            <a:t>A project exploring classical ciphers and their role in the evolution of cryptography.</a:t>
          </a:r>
          <a:endParaRPr lang="en-US"/>
        </a:p>
      </dsp:txBody>
      <dsp:txXfrm>
        <a:off x="0" y="638541"/>
        <a:ext cx="4417612" cy="591820"/>
      </dsp:txXfrm>
    </dsp:sp>
    <dsp:sp modelId="{92AE7F05-136E-443A-B3FB-DB0DD6EB222C}">
      <dsp:nvSpPr>
        <dsp:cNvPr id="5" name="Rounded Rectangle 4"/>
        <dsp:cNvSpPr/>
      </dsp:nvSpPr>
      <dsp:spPr bwMode="white">
        <a:xfrm>
          <a:off x="0" y="1259161"/>
          <a:ext cx="4417612" cy="591820"/>
        </a:xfrm>
        <a:prstGeom prst="roundRect">
          <a:avLst/>
        </a:prstGeom>
      </dsp:spPr>
      <dsp:style>
        <a:lnRef idx="2">
          <a:schemeClr val="lt1"/>
        </a:lnRef>
        <a:fillRef idx="1">
          <a:schemeClr val="accent1"/>
        </a:fillRef>
        <a:effectRef idx="0">
          <a:scrgbClr r="0" g="0" b="0"/>
        </a:effectRef>
        <a:fontRef idx="minor">
          <a:schemeClr val="lt1"/>
        </a:fontRef>
      </dsp:style>
      <dsp:txBody>
        <a:bodyPr lIns="38100" tIns="38100" rIns="38100" bIns="38100" anchor="ctr"/>
        <a:lstStyle>
          <a:lvl1pPr algn="l">
            <a:defRPr sz="1000"/>
          </a:lvl1pPr>
          <a:lvl2pPr marL="57150" indent="-57150" algn="l">
            <a:defRPr sz="700"/>
          </a:lvl2pPr>
          <a:lvl3pPr marL="114300" indent="-57150" algn="l">
            <a:defRPr sz="700"/>
          </a:lvl3pPr>
          <a:lvl4pPr marL="171450" indent="-57150" algn="l">
            <a:defRPr sz="700"/>
          </a:lvl4pPr>
          <a:lvl5pPr marL="228600" indent="-57150" algn="l">
            <a:defRPr sz="700"/>
          </a:lvl5pPr>
          <a:lvl6pPr marL="285750" indent="-57150" algn="l">
            <a:defRPr sz="700"/>
          </a:lvl6pPr>
          <a:lvl7pPr marL="342900" indent="-57150" algn="l">
            <a:defRPr sz="700"/>
          </a:lvl7pPr>
          <a:lvl8pPr marL="400050" indent="-57150" algn="l">
            <a:defRPr sz="700"/>
          </a:lvl8pPr>
          <a:lvl9pPr marL="457200" indent="-57150" algn="l">
            <a:defRPr sz="700"/>
          </a:lvl9pPr>
        </a:lstStyle>
        <a:p>
          <a:pPr lvl="0">
            <a:lnSpc>
              <a:spcPct val="100000"/>
            </a:lnSpc>
            <a:spcBef>
              <a:spcPct val="0"/>
            </a:spcBef>
            <a:spcAft>
              <a:spcPct val="35000"/>
            </a:spcAft>
          </a:pPr>
          <a:r>
            <a:rPr lang="en-US" b="1" i="0"/>
            <a:t>Importance:</a:t>
          </a:r>
          <a:br>
            <a:rPr lang="en-US" b="0" i="0"/>
          </a:br>
          <a:r>
            <a:rPr lang="en-US" b="0" i="0"/>
            <a:t>Cryptography secures communication; classical ciphers are the foundation of modern techniques.</a:t>
          </a:r>
          <a:endParaRPr lang="en-US"/>
        </a:p>
      </dsp:txBody>
      <dsp:txXfrm>
        <a:off x="0" y="1259161"/>
        <a:ext cx="4417612" cy="591820"/>
      </dsp:txXfrm>
    </dsp:sp>
    <dsp:sp modelId="{4F5373AE-C89C-41BB-8861-3272396C1859}">
      <dsp:nvSpPr>
        <dsp:cNvPr id="6" name="Rounded Rectangle 5"/>
        <dsp:cNvSpPr/>
      </dsp:nvSpPr>
      <dsp:spPr bwMode="white">
        <a:xfrm>
          <a:off x="0" y="1879781"/>
          <a:ext cx="4417612" cy="591820"/>
        </a:xfrm>
        <a:prstGeom prst="roundRect">
          <a:avLst/>
        </a:prstGeom>
      </dsp:spPr>
      <dsp:style>
        <a:lnRef idx="2">
          <a:schemeClr val="lt1"/>
        </a:lnRef>
        <a:fillRef idx="1">
          <a:schemeClr val="accent1"/>
        </a:fillRef>
        <a:effectRef idx="0">
          <a:scrgbClr r="0" g="0" b="0"/>
        </a:effectRef>
        <a:fontRef idx="minor">
          <a:schemeClr val="lt1"/>
        </a:fontRef>
      </dsp:style>
      <dsp:txBody>
        <a:bodyPr lIns="38100" tIns="38100" rIns="38100" bIns="38100" anchor="ctr"/>
        <a:lstStyle>
          <a:lvl1pPr algn="l">
            <a:defRPr sz="1000"/>
          </a:lvl1pPr>
          <a:lvl2pPr marL="57150" indent="-57150" algn="l">
            <a:defRPr sz="700"/>
          </a:lvl2pPr>
          <a:lvl3pPr marL="114300" indent="-57150" algn="l">
            <a:defRPr sz="700"/>
          </a:lvl3pPr>
          <a:lvl4pPr marL="171450" indent="-57150" algn="l">
            <a:defRPr sz="700"/>
          </a:lvl4pPr>
          <a:lvl5pPr marL="228600" indent="-57150" algn="l">
            <a:defRPr sz="700"/>
          </a:lvl5pPr>
          <a:lvl6pPr marL="285750" indent="-57150" algn="l">
            <a:defRPr sz="700"/>
          </a:lvl6pPr>
          <a:lvl7pPr marL="342900" indent="-57150" algn="l">
            <a:defRPr sz="700"/>
          </a:lvl7pPr>
          <a:lvl8pPr marL="400050" indent="-57150" algn="l">
            <a:defRPr sz="700"/>
          </a:lvl8pPr>
          <a:lvl9pPr marL="457200" indent="-57150" algn="l">
            <a:defRPr sz="700"/>
          </a:lvl9pPr>
        </a:lstStyle>
        <a:p>
          <a:pPr lvl="0">
            <a:lnSpc>
              <a:spcPct val="100000"/>
            </a:lnSpc>
            <a:spcBef>
              <a:spcPct val="0"/>
            </a:spcBef>
            <a:spcAft>
              <a:spcPct val="35000"/>
            </a:spcAft>
          </a:pPr>
          <a:r>
            <a:rPr lang="en-US" b="1" i="0"/>
            <a:t>Objectives:</a:t>
          </a:r>
          <a:endParaRPr lang="en-US"/>
        </a:p>
      </dsp:txBody>
      <dsp:txXfrm>
        <a:off x="0" y="1879781"/>
        <a:ext cx="4417612" cy="591820"/>
      </dsp:txXfrm>
    </dsp:sp>
    <dsp:sp modelId="{534BD2D6-7CB1-4C2A-B895-33CF5709CCC2}">
      <dsp:nvSpPr>
        <dsp:cNvPr id="7" name="Rectangles 6"/>
        <dsp:cNvSpPr/>
      </dsp:nvSpPr>
      <dsp:spPr bwMode="white">
        <a:xfrm>
          <a:off x="0" y="2471601"/>
          <a:ext cx="4417612" cy="393065"/>
        </a:xfrm>
        <a:prstGeom prst="rect">
          <a:avLst/>
        </a:prstGeom>
      </dsp:spPr>
      <dsp:style>
        <a:lnRef idx="0">
          <a:schemeClr val="dk1">
            <a:alpha val="0"/>
          </a:schemeClr>
        </a:lnRef>
        <a:fillRef idx="0">
          <a:schemeClr val="lt1">
            <a:alpha val="0"/>
          </a:schemeClr>
        </a:fillRef>
        <a:effectRef idx="0">
          <a:scrgbClr r="0" g="0" b="0"/>
        </a:effectRef>
        <a:fontRef idx="minor"/>
      </dsp:style>
      <dsp:txBody>
        <a:bodyPr lIns="140259" tIns="12700" rIns="71120" bIns="12700" anchor="t"/>
        <a:lstStyle>
          <a:lvl1pPr algn="l">
            <a:defRPr sz="1000"/>
          </a:lvl1pPr>
          <a:lvl2pPr marL="57150" indent="-57150" algn="l">
            <a:defRPr sz="700"/>
          </a:lvl2pPr>
          <a:lvl3pPr marL="114300" indent="-57150" algn="l">
            <a:defRPr sz="700"/>
          </a:lvl3pPr>
          <a:lvl4pPr marL="171450" indent="-57150" algn="l">
            <a:defRPr sz="700"/>
          </a:lvl4pPr>
          <a:lvl5pPr marL="228600" indent="-57150" algn="l">
            <a:defRPr sz="700"/>
          </a:lvl5pPr>
          <a:lvl6pPr marL="285750" indent="-57150" algn="l">
            <a:defRPr sz="700"/>
          </a:lvl6pPr>
          <a:lvl7pPr marL="342900" indent="-57150" algn="l">
            <a:defRPr sz="700"/>
          </a:lvl7pPr>
          <a:lvl8pPr marL="400050" indent="-57150" algn="l">
            <a:defRPr sz="700"/>
          </a:lvl8pPr>
          <a:lvl9pPr marL="457200" indent="-57150" algn="l">
            <a:defRPr sz="700"/>
          </a:lvl9pPr>
        </a:lstStyle>
        <a:p>
          <a:pPr lvl="1">
            <a:lnSpc>
              <a:spcPct val="100000"/>
            </a:lnSpc>
            <a:spcBef>
              <a:spcPct val="0"/>
            </a:spcBef>
            <a:spcAft>
              <a:spcPct val="20000"/>
            </a:spcAft>
            <a:buChar char="•"/>
          </a:pPr>
          <a:r>
            <a:rPr lang="en-US" b="0" i="0">
              <a:solidFill>
                <a:schemeClr val="tx1"/>
              </a:solidFill>
            </a:rPr>
            <a:t>Study and implement classical ciphers (e.g., Caesar, Vigenère, Enigma).</a:t>
          </a:r>
          <a:endParaRPr lang="en-US">
            <a:solidFill>
              <a:schemeClr val="tx1"/>
            </a:solidFill>
          </a:endParaRPr>
        </a:p>
        <a:p>
          <a:pPr lvl="1">
            <a:lnSpc>
              <a:spcPct val="100000"/>
            </a:lnSpc>
            <a:spcBef>
              <a:spcPct val="0"/>
            </a:spcBef>
            <a:spcAft>
              <a:spcPct val="20000"/>
            </a:spcAft>
            <a:buChar char="•"/>
          </a:pPr>
          <a:r>
            <a:rPr lang="en-US" b="0" i="0">
              <a:solidFill>
                <a:schemeClr val="tx1"/>
              </a:solidFill>
            </a:rPr>
            <a:t>Analyze their strengths, weaknesses, and historical impact.</a:t>
          </a:r>
          <a:endParaRPr lang="en-US">
            <a:solidFill>
              <a:schemeClr val="tx1"/>
            </a:solidFill>
          </a:endParaRPr>
        </a:p>
        <a:p>
          <a:pPr lvl="1">
            <a:lnSpc>
              <a:spcPct val="100000"/>
            </a:lnSpc>
            <a:spcBef>
              <a:spcPct val="0"/>
            </a:spcBef>
            <a:spcAft>
              <a:spcPct val="20000"/>
            </a:spcAft>
            <a:buChar char="•"/>
          </a:pPr>
          <a:r>
            <a:rPr lang="en-US" b="0" i="0">
              <a:solidFill>
                <a:schemeClr val="tx1"/>
              </a:solidFill>
            </a:rPr>
            <a:t>Gain practical knowledge of cryptographic principles.</a:t>
          </a:r>
          <a:endParaRPr lang="en-US">
            <a:solidFill>
              <a:schemeClr val="tx1"/>
            </a:solidFill>
          </a:endParaRPr>
        </a:p>
      </dsp:txBody>
      <dsp:txXfrm>
        <a:off x="0" y="2471601"/>
        <a:ext cx="4417612" cy="39306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83"/>
        <p:cNvGrpSpPr/>
        <p:nvPr/>
      </p:nvGrpSpPr>
      <p:grpSpPr>
        <a:xfrm>
          <a:off x="0" y="0"/>
          <a:ext cx="0" cy="0"/>
          <a:chOff x="0" y="0"/>
          <a:chExt cx="0" cy="0"/>
        </a:xfrm>
      </p:grpSpPr>
      <p:sp>
        <p:nvSpPr>
          <p:cNvPr id="184" name="Google Shape;184;g22df7c8325a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22df7c8325a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37"/>
        <p:cNvGrpSpPr/>
        <p:nvPr/>
      </p:nvGrpSpPr>
      <p:grpSpPr>
        <a:xfrm>
          <a:off x="0" y="0"/>
          <a:ext cx="0" cy="0"/>
          <a:chOff x="0" y="0"/>
          <a:chExt cx="0" cy="0"/>
        </a:xfrm>
      </p:grpSpPr>
      <p:sp>
        <p:nvSpPr>
          <p:cNvPr id="338" name="Google Shape;338;g23a81a1191a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3a81a1191a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67"/>
        <p:cNvGrpSpPr/>
        <p:nvPr/>
      </p:nvGrpSpPr>
      <p:grpSpPr>
        <a:xfrm>
          <a:off x="0" y="0"/>
          <a:ext cx="0" cy="0"/>
          <a:chOff x="0" y="0"/>
          <a:chExt cx="0" cy="0"/>
        </a:xfrm>
      </p:grpSpPr>
      <p:sp>
        <p:nvSpPr>
          <p:cNvPr id="368" name="Google Shape;368;g23a81a1191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23a81a1191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67"/>
        <p:cNvGrpSpPr/>
        <p:nvPr/>
      </p:nvGrpSpPr>
      <p:grpSpPr>
        <a:xfrm>
          <a:off x="0" y="0"/>
          <a:ext cx="0" cy="0"/>
          <a:chOff x="0" y="0"/>
          <a:chExt cx="0" cy="0"/>
        </a:xfrm>
      </p:grpSpPr>
      <p:sp>
        <p:nvSpPr>
          <p:cNvPr id="368" name="Google Shape;368;g23a81a1191a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23a81a1191a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83"/>
        <p:cNvGrpSpPr/>
        <p:nvPr/>
      </p:nvGrpSpPr>
      <p:grpSpPr>
        <a:xfrm>
          <a:off x="0" y="0"/>
          <a:ext cx="0" cy="0"/>
          <a:chOff x="0" y="0"/>
          <a:chExt cx="0" cy="0"/>
        </a:xfrm>
      </p:grpSpPr>
      <p:sp>
        <p:nvSpPr>
          <p:cNvPr id="384" name="Google Shape;384;g23a81a1191a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23a81a1191a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58"/>
        <p:cNvGrpSpPr/>
        <p:nvPr/>
      </p:nvGrpSpPr>
      <p:grpSpPr>
        <a:xfrm>
          <a:off x="0" y="0"/>
          <a:ext cx="0" cy="0"/>
          <a:chOff x="0" y="0"/>
          <a:chExt cx="0" cy="0"/>
        </a:xfrm>
      </p:grpSpPr>
      <p:sp>
        <p:nvSpPr>
          <p:cNvPr id="659" name="Google Shape;659;g23a81a1191a_0_9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 name="Google Shape;660;g23a81a1191a_0_9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58"/>
        <p:cNvGrpSpPr/>
        <p:nvPr/>
      </p:nvGrpSpPr>
      <p:grpSpPr>
        <a:xfrm>
          <a:off x="0" y="0"/>
          <a:ext cx="0" cy="0"/>
          <a:chOff x="0" y="0"/>
          <a:chExt cx="0" cy="0"/>
        </a:xfrm>
      </p:grpSpPr>
      <p:sp>
        <p:nvSpPr>
          <p:cNvPr id="659" name="Google Shape;659;g23a81a1191a_0_9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 name="Google Shape;660;g23a81a1191a_0_9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8"/>
        <p:cNvGrpSpPr/>
        <p:nvPr/>
      </p:nvGrpSpPr>
      <p:grpSpPr>
        <a:xfrm>
          <a:off x="0" y="0"/>
          <a:ext cx="0" cy="0"/>
          <a:chOff x="0" y="0"/>
          <a:chExt cx="0" cy="0"/>
        </a:xfrm>
      </p:grpSpPr>
      <p:sp>
        <p:nvSpPr>
          <p:cNvPr id="319" name="Google Shape;319;g23a81a1191a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23a81a1191a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37"/>
        <p:cNvGrpSpPr/>
        <p:nvPr/>
      </p:nvGrpSpPr>
      <p:grpSpPr>
        <a:xfrm>
          <a:off x="0" y="0"/>
          <a:ext cx="0" cy="0"/>
          <a:chOff x="0" y="0"/>
          <a:chExt cx="0" cy="0"/>
        </a:xfrm>
      </p:grpSpPr>
      <p:sp>
        <p:nvSpPr>
          <p:cNvPr id="338" name="Google Shape;338;g23a81a1191a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3a81a1191a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37"/>
        <p:cNvGrpSpPr/>
        <p:nvPr/>
      </p:nvGrpSpPr>
      <p:grpSpPr>
        <a:xfrm>
          <a:off x="0" y="0"/>
          <a:ext cx="0" cy="0"/>
          <a:chOff x="0" y="0"/>
          <a:chExt cx="0" cy="0"/>
        </a:xfrm>
      </p:grpSpPr>
      <p:sp>
        <p:nvSpPr>
          <p:cNvPr id="338" name="Google Shape;338;g23a81a1191a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3a81a1191a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37"/>
        <p:cNvGrpSpPr/>
        <p:nvPr/>
      </p:nvGrpSpPr>
      <p:grpSpPr>
        <a:xfrm>
          <a:off x="0" y="0"/>
          <a:ext cx="0" cy="0"/>
          <a:chOff x="0" y="0"/>
          <a:chExt cx="0" cy="0"/>
        </a:xfrm>
      </p:grpSpPr>
      <p:sp>
        <p:nvSpPr>
          <p:cNvPr id="338" name="Google Shape;338;g23a81a1191a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3a81a1191a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37"/>
        <p:cNvGrpSpPr/>
        <p:nvPr/>
      </p:nvGrpSpPr>
      <p:grpSpPr>
        <a:xfrm>
          <a:off x="0" y="0"/>
          <a:ext cx="0" cy="0"/>
          <a:chOff x="0" y="0"/>
          <a:chExt cx="0" cy="0"/>
        </a:xfrm>
      </p:grpSpPr>
      <p:sp>
        <p:nvSpPr>
          <p:cNvPr id="338" name="Google Shape;338;g23a81a1191a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3a81a1191a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37"/>
        <p:cNvGrpSpPr/>
        <p:nvPr/>
      </p:nvGrpSpPr>
      <p:grpSpPr>
        <a:xfrm>
          <a:off x="0" y="0"/>
          <a:ext cx="0" cy="0"/>
          <a:chOff x="0" y="0"/>
          <a:chExt cx="0" cy="0"/>
        </a:xfrm>
      </p:grpSpPr>
      <p:sp>
        <p:nvSpPr>
          <p:cNvPr id="338" name="Google Shape;338;g23a81a1191a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3a81a1191a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37"/>
        <p:cNvGrpSpPr/>
        <p:nvPr/>
      </p:nvGrpSpPr>
      <p:grpSpPr>
        <a:xfrm>
          <a:off x="0" y="0"/>
          <a:ext cx="0" cy="0"/>
          <a:chOff x="0" y="0"/>
          <a:chExt cx="0" cy="0"/>
        </a:xfrm>
      </p:grpSpPr>
      <p:sp>
        <p:nvSpPr>
          <p:cNvPr id="338" name="Google Shape;338;g23a81a1191a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3a81a1191a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37"/>
        <p:cNvGrpSpPr/>
        <p:nvPr/>
      </p:nvGrpSpPr>
      <p:grpSpPr>
        <a:xfrm>
          <a:off x="0" y="0"/>
          <a:ext cx="0" cy="0"/>
          <a:chOff x="0" y="0"/>
          <a:chExt cx="0" cy="0"/>
        </a:xfrm>
      </p:grpSpPr>
      <p:sp>
        <p:nvSpPr>
          <p:cNvPr id="338" name="Google Shape;338;g23a81a1191a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3a81a1191a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4" Type="http://schemas.openxmlformats.org/officeDocument/2006/relationships/hyperlink" Target="http://bit.ly/2TtBDfr" TargetMode="External"/><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8"/>
        <p:cNvGrpSpPr/>
        <p:nvPr/>
      </p:nvGrpSpPr>
      <p:grpSpPr>
        <a:xfrm>
          <a:off x="0" y="0"/>
          <a:ext cx="0" cy="0"/>
          <a:chOff x="0" y="0"/>
          <a:chExt cx="0" cy="0"/>
        </a:xfrm>
      </p:grpSpPr>
      <p:sp>
        <p:nvSpPr>
          <p:cNvPr id="9" name="Google Shape;9;p2"/>
          <p:cNvSpPr/>
          <p:nvPr/>
        </p:nvSpPr>
        <p:spPr>
          <a:xfrm>
            <a:off x="428100" y="399925"/>
            <a:ext cx="8287800" cy="4343700"/>
          </a:xfrm>
          <a:prstGeom prst="roundRect">
            <a:avLst>
              <a:gd name="adj" fmla="val 6806"/>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10;p2"/>
          <p:cNvSpPr txBox="1">
            <a:spLocks noGrp="1"/>
          </p:cNvSpPr>
          <p:nvPr>
            <p:ph type="ctrTitle"/>
          </p:nvPr>
        </p:nvSpPr>
        <p:spPr>
          <a:xfrm>
            <a:off x="909050" y="1274763"/>
            <a:ext cx="3468900" cy="20394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SzPts val="5200"/>
              <a:buNone/>
              <a:defRPr sz="4500" b="1">
                <a:latin typeface="Albert Sans"/>
                <a:ea typeface="Albert Sans"/>
                <a:cs typeface="Albert Sans"/>
                <a:sym typeface="Albert Sans"/>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a:spLocks noGrp="1"/>
          </p:cNvSpPr>
          <p:nvPr>
            <p:ph type="subTitle" idx="1"/>
          </p:nvPr>
        </p:nvSpPr>
        <p:spPr>
          <a:xfrm>
            <a:off x="909050" y="3314087"/>
            <a:ext cx="3468900" cy="4023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solidFill>
                  <a:schemeClr val="dk1"/>
                </a:solidFill>
                <a:latin typeface="Albert Sans"/>
                <a:ea typeface="Albert Sans"/>
                <a:cs typeface="Albert Sans"/>
                <a:sym typeface="Albert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2">
  <p:cSld name="CUSTOM_1_1">
    <p:spTree>
      <p:nvGrpSpPr>
        <p:cNvPr id="1" name="Shape 137"/>
        <p:cNvGrpSpPr/>
        <p:nvPr/>
      </p:nvGrpSpPr>
      <p:grpSpPr>
        <a:xfrm>
          <a:off x="0" y="0"/>
          <a:ext cx="0" cy="0"/>
          <a:chOff x="0" y="0"/>
          <a:chExt cx="0" cy="0"/>
        </a:xfrm>
      </p:grpSpPr>
      <p:sp>
        <p:nvSpPr>
          <p:cNvPr id="138" name="Google Shape;138;p19"/>
          <p:cNvSpPr/>
          <p:nvPr/>
        </p:nvSpPr>
        <p:spPr>
          <a:xfrm>
            <a:off x="428100" y="399925"/>
            <a:ext cx="8287800" cy="4343700"/>
          </a:xfrm>
          <a:prstGeom prst="roundRect">
            <a:avLst>
              <a:gd name="adj" fmla="val 6806"/>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39;p19"/>
          <p:cNvSpPr txBox="1">
            <a:spLocks noGrp="1"/>
          </p:cNvSpPr>
          <p:nvPr>
            <p:ph type="title"/>
          </p:nvPr>
        </p:nvSpPr>
        <p:spPr>
          <a:xfrm>
            <a:off x="715100" y="535000"/>
            <a:ext cx="7713900" cy="664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1pPr>
            <a:lvl2pPr lvl="1"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2pPr>
            <a:lvl3pPr lvl="2"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3pPr>
            <a:lvl4pPr lvl="3"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4pPr>
            <a:lvl5pPr lvl="4"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5pPr>
            <a:lvl6pPr lvl="5"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6pPr>
            <a:lvl7pPr lvl="6"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7pPr>
            <a:lvl8pPr lvl="7"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8pPr>
            <a:lvl9pPr lvl="8"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9pPr>
          </a:lstStyle>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40"/>
        <p:cNvGrpSpPr/>
        <p:nvPr/>
      </p:nvGrpSpPr>
      <p:grpSpPr>
        <a:xfrm>
          <a:off x="0" y="0"/>
          <a:ext cx="0" cy="0"/>
          <a:chOff x="0" y="0"/>
          <a:chExt cx="0" cy="0"/>
        </a:xfrm>
      </p:grpSpPr>
      <p:sp>
        <p:nvSpPr>
          <p:cNvPr id="141" name="Google Shape;141;p20"/>
          <p:cNvSpPr/>
          <p:nvPr/>
        </p:nvSpPr>
        <p:spPr>
          <a:xfrm>
            <a:off x="428100" y="399925"/>
            <a:ext cx="8287800" cy="4343700"/>
          </a:xfrm>
          <a:prstGeom prst="roundRect">
            <a:avLst>
              <a:gd name="adj" fmla="val 6806"/>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20"/>
          <p:cNvSpPr txBox="1">
            <a:spLocks noGrp="1"/>
          </p:cNvSpPr>
          <p:nvPr>
            <p:ph type="ctrTitle"/>
          </p:nvPr>
        </p:nvSpPr>
        <p:spPr>
          <a:xfrm>
            <a:off x="1225400" y="649438"/>
            <a:ext cx="2836200" cy="9744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
        <p:nvSpPr>
          <p:cNvPr id="143" name="Google Shape;143;p20"/>
          <p:cNvSpPr txBox="1">
            <a:spLocks noGrp="1"/>
          </p:cNvSpPr>
          <p:nvPr>
            <p:ph type="subTitle" idx="1"/>
          </p:nvPr>
        </p:nvSpPr>
        <p:spPr>
          <a:xfrm>
            <a:off x="1225400" y="1623838"/>
            <a:ext cx="2836200" cy="1164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p:txBody>
      </p:sp>
      <p:sp>
        <p:nvSpPr>
          <p:cNvPr id="144" name="Google Shape;144;p20"/>
          <p:cNvSpPr txBox="1"/>
          <p:nvPr/>
        </p:nvSpPr>
        <p:spPr>
          <a:xfrm>
            <a:off x="1225400" y="3479463"/>
            <a:ext cx="2836200" cy="615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900">
                <a:solidFill>
                  <a:schemeClr val="dk1"/>
                </a:solidFill>
                <a:latin typeface="Albert Sans"/>
                <a:ea typeface="Albert Sans"/>
                <a:cs typeface="Albert Sans"/>
                <a:sym typeface="Albert Sans"/>
              </a:rPr>
              <a:t>CREDITS: This presentation template was created by </a:t>
            </a:r>
            <a:r>
              <a:rPr lang="en-GB" sz="900" b="1">
                <a:solidFill>
                  <a:schemeClr val="dk1"/>
                </a:solidFill>
                <a:uFill>
                  <a:noFill/>
                </a:uFill>
                <a:latin typeface="Albert Sans"/>
                <a:ea typeface="Albert Sans"/>
                <a:cs typeface="Albert Sans"/>
                <a:sym typeface="Albert Sans"/>
                <a:hlinkClick r:id="rId2"/>
              </a:rPr>
              <a:t>Slidesgo</a:t>
            </a:r>
            <a:r>
              <a:rPr lang="en-GB" sz="900">
                <a:solidFill>
                  <a:schemeClr val="dk1"/>
                </a:solidFill>
                <a:latin typeface="Albert Sans"/>
                <a:ea typeface="Albert Sans"/>
                <a:cs typeface="Albert Sans"/>
                <a:sym typeface="Albert Sans"/>
              </a:rPr>
              <a:t>, and includes icons by </a:t>
            </a:r>
            <a:r>
              <a:rPr lang="en-GB" sz="900" b="1">
                <a:solidFill>
                  <a:schemeClr val="dk1"/>
                </a:solidFill>
                <a:uFill>
                  <a:noFill/>
                </a:uFill>
                <a:latin typeface="Albert Sans"/>
                <a:ea typeface="Albert Sans"/>
                <a:cs typeface="Albert Sans"/>
                <a:sym typeface="Albert Sans"/>
                <a:hlinkClick r:id="rId3"/>
              </a:rPr>
              <a:t>Flaticon</a:t>
            </a:r>
            <a:r>
              <a:rPr lang="en-GB" sz="900" b="1">
                <a:solidFill>
                  <a:schemeClr val="dk1"/>
                </a:solidFill>
                <a:latin typeface="Albert Sans"/>
                <a:ea typeface="Albert Sans"/>
                <a:cs typeface="Albert Sans"/>
                <a:sym typeface="Albert Sans"/>
              </a:rPr>
              <a:t> </a:t>
            </a:r>
            <a:r>
              <a:rPr lang="en-GB" sz="900">
                <a:solidFill>
                  <a:schemeClr val="dk1"/>
                </a:solidFill>
                <a:latin typeface="Albert Sans"/>
                <a:ea typeface="Albert Sans"/>
                <a:cs typeface="Albert Sans"/>
                <a:sym typeface="Albert Sans"/>
              </a:rPr>
              <a:t>and infographics &amp; images by </a:t>
            </a:r>
            <a:r>
              <a:rPr lang="en-GB" sz="900" b="1">
                <a:solidFill>
                  <a:schemeClr val="dk1"/>
                </a:solidFill>
                <a:uFill>
                  <a:noFill/>
                </a:uFill>
                <a:latin typeface="Albert Sans"/>
                <a:ea typeface="Albert Sans"/>
                <a:cs typeface="Albert Sans"/>
                <a:sym typeface="Albert Sans"/>
                <a:hlinkClick r:id="rId4"/>
              </a:rPr>
              <a:t>Freepik</a:t>
            </a:r>
            <a:endParaRPr sz="900" b="1">
              <a:solidFill>
                <a:schemeClr val="dk1"/>
              </a:solidFill>
              <a:latin typeface="Albert Sans"/>
              <a:ea typeface="Albert Sans"/>
              <a:cs typeface="Albert Sans"/>
              <a:sym typeface="Albert Sans"/>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45"/>
        <p:cNvGrpSpPr/>
        <p:nvPr/>
      </p:nvGrpSpPr>
      <p:grpSpPr>
        <a:xfrm>
          <a:off x="0" y="0"/>
          <a:ext cx="0" cy="0"/>
          <a:chOff x="0" y="0"/>
          <a:chExt cx="0" cy="0"/>
        </a:xfrm>
      </p:grpSpPr>
      <p:sp>
        <p:nvSpPr>
          <p:cNvPr id="146" name="Google Shape;146;p21"/>
          <p:cNvSpPr/>
          <p:nvPr/>
        </p:nvSpPr>
        <p:spPr>
          <a:xfrm>
            <a:off x="428100" y="399925"/>
            <a:ext cx="8287800" cy="4343700"/>
          </a:xfrm>
          <a:prstGeom prst="roundRect">
            <a:avLst>
              <a:gd name="adj" fmla="val 6806"/>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21"/>
          <p:cNvSpPr/>
          <p:nvPr/>
        </p:nvSpPr>
        <p:spPr>
          <a:xfrm>
            <a:off x="975650" y="3777037"/>
            <a:ext cx="555600" cy="5556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21"/>
          <p:cNvSpPr/>
          <p:nvPr/>
        </p:nvSpPr>
        <p:spPr>
          <a:xfrm>
            <a:off x="886925" y="3053825"/>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21"/>
          <p:cNvSpPr/>
          <p:nvPr/>
        </p:nvSpPr>
        <p:spPr>
          <a:xfrm>
            <a:off x="1073825" y="3221063"/>
            <a:ext cx="151500" cy="151500"/>
          </a:xfrm>
          <a:prstGeom prst="ellipse">
            <a:avLst/>
          </a:prstGeom>
          <a:gradFill>
            <a:gsLst>
              <a:gs pos="0">
                <a:schemeClr val="accent3">
                  <a:alpha val="10000"/>
                </a:schemeClr>
              </a:gs>
              <a:gs pos="100000">
                <a:schemeClr val="accent2">
                  <a:alpha val="1000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0" name="Google Shape;150;p21"/>
          <p:cNvGrpSpPr/>
          <p:nvPr/>
        </p:nvGrpSpPr>
        <p:grpSpPr>
          <a:xfrm>
            <a:off x="1225335" y="3471179"/>
            <a:ext cx="835711" cy="835711"/>
            <a:chOff x="1221094" y="2847175"/>
            <a:chExt cx="554700" cy="554700"/>
          </a:xfrm>
        </p:grpSpPr>
        <p:sp>
          <p:nvSpPr>
            <p:cNvPr id="151" name="Google Shape;151;p21"/>
            <p:cNvSpPr/>
            <p:nvPr/>
          </p:nvSpPr>
          <p:spPr>
            <a:xfrm>
              <a:off x="1221094" y="2847175"/>
              <a:ext cx="554700" cy="5547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21"/>
            <p:cNvSpPr/>
            <p:nvPr/>
          </p:nvSpPr>
          <p:spPr>
            <a:xfrm>
              <a:off x="1288144" y="2914222"/>
              <a:ext cx="420600" cy="420600"/>
            </a:xfrm>
            <a:prstGeom prst="ellipse">
              <a:avLst/>
            </a:pr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3" name="Google Shape;153;p21"/>
            <p:cNvGrpSpPr/>
            <p:nvPr/>
          </p:nvGrpSpPr>
          <p:grpSpPr>
            <a:xfrm>
              <a:off x="1389861" y="2980064"/>
              <a:ext cx="217166" cy="258028"/>
              <a:chOff x="-48233050" y="3569725"/>
              <a:chExt cx="252050" cy="299475"/>
            </a:xfrm>
          </p:grpSpPr>
          <p:sp>
            <p:nvSpPr>
              <p:cNvPr id="154" name="Google Shape;154;p21"/>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21"/>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21"/>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57"/>
        <p:cNvGrpSpPr/>
        <p:nvPr/>
      </p:nvGrpSpPr>
      <p:grpSpPr>
        <a:xfrm>
          <a:off x="0" y="0"/>
          <a:ext cx="0" cy="0"/>
          <a:chOff x="0" y="0"/>
          <a:chExt cx="0" cy="0"/>
        </a:xfrm>
      </p:grpSpPr>
      <p:sp>
        <p:nvSpPr>
          <p:cNvPr id="158" name="Google Shape;158;p22"/>
          <p:cNvSpPr/>
          <p:nvPr/>
        </p:nvSpPr>
        <p:spPr>
          <a:xfrm>
            <a:off x="428100" y="399925"/>
            <a:ext cx="8287800" cy="4343700"/>
          </a:xfrm>
          <a:prstGeom prst="roundRect">
            <a:avLst>
              <a:gd name="adj" fmla="val 6806"/>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 name="Google Shape;159;p22"/>
          <p:cNvSpPr/>
          <p:nvPr/>
        </p:nvSpPr>
        <p:spPr>
          <a:xfrm>
            <a:off x="7330037" y="744250"/>
            <a:ext cx="555600" cy="5556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0" name="Google Shape;160;p22"/>
          <p:cNvGrpSpPr/>
          <p:nvPr/>
        </p:nvGrpSpPr>
        <p:grpSpPr>
          <a:xfrm>
            <a:off x="7558728" y="868951"/>
            <a:ext cx="835737" cy="835737"/>
            <a:chOff x="7774163" y="804325"/>
            <a:chExt cx="587100" cy="587100"/>
          </a:xfrm>
        </p:grpSpPr>
        <p:sp>
          <p:nvSpPr>
            <p:cNvPr id="161" name="Google Shape;161;p22"/>
            <p:cNvSpPr/>
            <p:nvPr/>
          </p:nvSpPr>
          <p:spPr>
            <a:xfrm>
              <a:off x="7774163" y="804325"/>
              <a:ext cx="587100" cy="5871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 name="Google Shape;162;p22"/>
            <p:cNvSpPr/>
            <p:nvPr/>
          </p:nvSpPr>
          <p:spPr>
            <a:xfrm>
              <a:off x="7845113" y="875275"/>
              <a:ext cx="445200" cy="445200"/>
            </a:xfrm>
            <a:prstGeom prst="ellipse">
              <a:avLst/>
            </a:pr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3" name="Google Shape;163;p22"/>
            <p:cNvGrpSpPr/>
            <p:nvPr/>
          </p:nvGrpSpPr>
          <p:grpSpPr>
            <a:xfrm>
              <a:off x="7941423" y="971571"/>
              <a:ext cx="252594" cy="252615"/>
              <a:chOff x="-44924250" y="3206000"/>
              <a:chExt cx="300100" cy="300125"/>
            </a:xfrm>
          </p:grpSpPr>
          <p:sp>
            <p:nvSpPr>
              <p:cNvPr id="164" name="Google Shape;164;p22"/>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 name="Google Shape;165;p22"/>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 name="Google Shape;166;p22"/>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22"/>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22"/>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69" name="Google Shape;169;p22"/>
          <p:cNvSpPr/>
          <p:nvPr/>
        </p:nvSpPr>
        <p:spPr>
          <a:xfrm>
            <a:off x="1367688" y="3955763"/>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 name="Google Shape;170;p22"/>
          <p:cNvSpPr/>
          <p:nvPr/>
        </p:nvSpPr>
        <p:spPr>
          <a:xfrm>
            <a:off x="1554588" y="4123000"/>
            <a:ext cx="151500" cy="151500"/>
          </a:xfrm>
          <a:prstGeom prst="ellipse">
            <a:avLst/>
          </a:prstGeom>
          <a:gradFill>
            <a:gsLst>
              <a:gs pos="0">
                <a:schemeClr val="accent3">
                  <a:alpha val="10000"/>
                </a:schemeClr>
              </a:gs>
              <a:gs pos="100000">
                <a:schemeClr val="accent2">
                  <a:alpha val="1000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1" name="Google Shape;171;p22"/>
          <p:cNvGrpSpPr/>
          <p:nvPr/>
        </p:nvGrpSpPr>
        <p:grpSpPr>
          <a:xfrm>
            <a:off x="745764" y="3292399"/>
            <a:ext cx="554809" cy="554809"/>
            <a:chOff x="5724800" y="2169125"/>
            <a:chExt cx="587100" cy="587100"/>
          </a:xfrm>
        </p:grpSpPr>
        <p:sp>
          <p:nvSpPr>
            <p:cNvPr id="172" name="Google Shape;172;p22"/>
            <p:cNvSpPr/>
            <p:nvPr/>
          </p:nvSpPr>
          <p:spPr>
            <a:xfrm>
              <a:off x="5724800" y="2169125"/>
              <a:ext cx="587100" cy="5871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 name="Google Shape;173;p22"/>
            <p:cNvSpPr/>
            <p:nvPr/>
          </p:nvSpPr>
          <p:spPr>
            <a:xfrm>
              <a:off x="5795750" y="2240075"/>
              <a:ext cx="445200" cy="445200"/>
            </a:xfrm>
            <a:prstGeom prst="ellipse">
              <a:avLst/>
            </a:prstGeom>
            <a:gradFill>
              <a:gsLst>
                <a:gs pos="0">
                  <a:schemeClr val="dk2"/>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 name="Google Shape;174;p22"/>
            <p:cNvSpPr/>
            <p:nvPr/>
          </p:nvSpPr>
          <p:spPr>
            <a:xfrm>
              <a:off x="5889083" y="2332610"/>
              <a:ext cx="258497" cy="260131"/>
            </a:xfrm>
            <a:custGeom>
              <a:avLst/>
              <a:gdLst/>
              <a:ahLst/>
              <a:cxnLst/>
              <a:rect l="l" t="t" r="r" b="b"/>
              <a:pathLst>
                <a:path w="42238" h="42505" extrusionOk="0">
                  <a:moveTo>
                    <a:pt x="21119" y="10637"/>
                  </a:moveTo>
                  <a:cubicBezTo>
                    <a:pt x="26971" y="10637"/>
                    <a:pt x="31734" y="15400"/>
                    <a:pt x="31734" y="21253"/>
                  </a:cubicBezTo>
                  <a:cubicBezTo>
                    <a:pt x="31734" y="27107"/>
                    <a:pt x="26971" y="31868"/>
                    <a:pt x="21119" y="31868"/>
                  </a:cubicBezTo>
                  <a:cubicBezTo>
                    <a:pt x="15264" y="31868"/>
                    <a:pt x="10503" y="27107"/>
                    <a:pt x="10503" y="21253"/>
                  </a:cubicBezTo>
                  <a:cubicBezTo>
                    <a:pt x="10503" y="15400"/>
                    <a:pt x="15264" y="10637"/>
                    <a:pt x="21119" y="10637"/>
                  </a:cubicBezTo>
                  <a:close/>
                  <a:moveTo>
                    <a:pt x="21732" y="0"/>
                  </a:moveTo>
                  <a:cubicBezTo>
                    <a:pt x="21732" y="0"/>
                    <a:pt x="21222" y="1034"/>
                    <a:pt x="20821" y="2142"/>
                  </a:cubicBezTo>
                  <a:cubicBezTo>
                    <a:pt x="20639" y="2622"/>
                    <a:pt x="20479" y="3095"/>
                    <a:pt x="20357" y="3480"/>
                  </a:cubicBezTo>
                  <a:cubicBezTo>
                    <a:pt x="20346" y="3483"/>
                    <a:pt x="20329" y="3483"/>
                    <a:pt x="20318" y="3483"/>
                  </a:cubicBezTo>
                  <a:cubicBezTo>
                    <a:pt x="19842" y="3513"/>
                    <a:pt x="19443" y="3513"/>
                    <a:pt x="19171" y="3570"/>
                  </a:cubicBezTo>
                  <a:cubicBezTo>
                    <a:pt x="18896" y="3612"/>
                    <a:pt x="18739" y="3635"/>
                    <a:pt x="18739" y="3635"/>
                  </a:cubicBezTo>
                  <a:cubicBezTo>
                    <a:pt x="18739" y="3635"/>
                    <a:pt x="18582" y="3660"/>
                    <a:pt x="18305" y="3702"/>
                  </a:cubicBezTo>
                  <a:cubicBezTo>
                    <a:pt x="18031" y="3743"/>
                    <a:pt x="17636" y="3792"/>
                    <a:pt x="17177" y="3926"/>
                  </a:cubicBezTo>
                  <a:cubicBezTo>
                    <a:pt x="17165" y="3928"/>
                    <a:pt x="17152" y="3933"/>
                    <a:pt x="17140" y="3935"/>
                  </a:cubicBezTo>
                  <a:cubicBezTo>
                    <a:pt x="16914" y="3603"/>
                    <a:pt x="16630" y="3196"/>
                    <a:pt x="16321" y="2790"/>
                  </a:cubicBezTo>
                  <a:cubicBezTo>
                    <a:pt x="15972" y="2326"/>
                    <a:pt x="15605" y="1869"/>
                    <a:pt x="15319" y="1530"/>
                  </a:cubicBezTo>
                  <a:cubicBezTo>
                    <a:pt x="15031" y="1186"/>
                    <a:pt x="14837" y="976"/>
                    <a:pt x="14837" y="976"/>
                  </a:cubicBezTo>
                  <a:cubicBezTo>
                    <a:pt x="14837" y="976"/>
                    <a:pt x="14532" y="1087"/>
                    <a:pt x="14078" y="1251"/>
                  </a:cubicBezTo>
                  <a:cubicBezTo>
                    <a:pt x="13628" y="1422"/>
                    <a:pt x="13009" y="1616"/>
                    <a:pt x="12437" y="1916"/>
                  </a:cubicBezTo>
                  <a:cubicBezTo>
                    <a:pt x="11862" y="2202"/>
                    <a:pt x="11267" y="2453"/>
                    <a:pt x="10858" y="2712"/>
                  </a:cubicBezTo>
                  <a:cubicBezTo>
                    <a:pt x="10445" y="2961"/>
                    <a:pt x="10168" y="3127"/>
                    <a:pt x="10168" y="3127"/>
                  </a:cubicBezTo>
                  <a:cubicBezTo>
                    <a:pt x="10168" y="3127"/>
                    <a:pt x="10311" y="4293"/>
                    <a:pt x="10549" y="5407"/>
                  </a:cubicBezTo>
                  <a:cubicBezTo>
                    <a:pt x="10657" y="5910"/>
                    <a:pt x="10782" y="6397"/>
                    <a:pt x="10891" y="6792"/>
                  </a:cubicBezTo>
                  <a:cubicBezTo>
                    <a:pt x="10881" y="6799"/>
                    <a:pt x="10870" y="6806"/>
                    <a:pt x="10861" y="6815"/>
                  </a:cubicBezTo>
                  <a:cubicBezTo>
                    <a:pt x="10477" y="7099"/>
                    <a:pt x="10159" y="7339"/>
                    <a:pt x="9937" y="7505"/>
                  </a:cubicBezTo>
                  <a:cubicBezTo>
                    <a:pt x="9732" y="7692"/>
                    <a:pt x="9612" y="7798"/>
                    <a:pt x="9612" y="7798"/>
                  </a:cubicBezTo>
                  <a:cubicBezTo>
                    <a:pt x="9612" y="7798"/>
                    <a:pt x="9494" y="7904"/>
                    <a:pt x="9289" y="8091"/>
                  </a:cubicBezTo>
                  <a:cubicBezTo>
                    <a:pt x="9093" y="8287"/>
                    <a:pt x="8770" y="8525"/>
                    <a:pt x="8458" y="8890"/>
                  </a:cubicBezTo>
                  <a:cubicBezTo>
                    <a:pt x="8451" y="8899"/>
                    <a:pt x="8440" y="8908"/>
                    <a:pt x="8433" y="8917"/>
                  </a:cubicBezTo>
                  <a:cubicBezTo>
                    <a:pt x="8063" y="8760"/>
                    <a:pt x="7604" y="8574"/>
                    <a:pt x="7127" y="8398"/>
                  </a:cubicBezTo>
                  <a:cubicBezTo>
                    <a:pt x="6046" y="7997"/>
                    <a:pt x="4897" y="7676"/>
                    <a:pt x="4897" y="7676"/>
                  </a:cubicBezTo>
                  <a:cubicBezTo>
                    <a:pt x="4897" y="7676"/>
                    <a:pt x="4844" y="7733"/>
                    <a:pt x="4761" y="7849"/>
                  </a:cubicBezTo>
                  <a:cubicBezTo>
                    <a:pt x="4676" y="7960"/>
                    <a:pt x="4556" y="8121"/>
                    <a:pt x="4410" y="8313"/>
                  </a:cubicBezTo>
                  <a:cubicBezTo>
                    <a:pt x="4133" y="8707"/>
                    <a:pt x="3706" y="9194"/>
                    <a:pt x="3388" y="9755"/>
                  </a:cubicBezTo>
                  <a:cubicBezTo>
                    <a:pt x="3056" y="10307"/>
                    <a:pt x="2707" y="10849"/>
                    <a:pt x="2486" y="11278"/>
                  </a:cubicBezTo>
                  <a:cubicBezTo>
                    <a:pt x="2276" y="11712"/>
                    <a:pt x="2135" y="12001"/>
                    <a:pt x="2135" y="12001"/>
                  </a:cubicBezTo>
                  <a:cubicBezTo>
                    <a:pt x="2135" y="12001"/>
                    <a:pt x="2887" y="12908"/>
                    <a:pt x="3686" y="13718"/>
                  </a:cubicBezTo>
                  <a:cubicBezTo>
                    <a:pt x="4046" y="14082"/>
                    <a:pt x="4413" y="14424"/>
                    <a:pt x="4717" y="14698"/>
                  </a:cubicBezTo>
                  <a:cubicBezTo>
                    <a:pt x="4713" y="14710"/>
                    <a:pt x="4706" y="14721"/>
                    <a:pt x="4701" y="14733"/>
                  </a:cubicBezTo>
                  <a:cubicBezTo>
                    <a:pt x="4537" y="15181"/>
                    <a:pt x="4401" y="15555"/>
                    <a:pt x="4306" y="15815"/>
                  </a:cubicBezTo>
                  <a:cubicBezTo>
                    <a:pt x="4253" y="15945"/>
                    <a:pt x="4230" y="16051"/>
                    <a:pt x="4212" y="16125"/>
                  </a:cubicBezTo>
                  <a:cubicBezTo>
                    <a:pt x="4193" y="16196"/>
                    <a:pt x="4184" y="16235"/>
                    <a:pt x="4184" y="16235"/>
                  </a:cubicBezTo>
                  <a:cubicBezTo>
                    <a:pt x="4184" y="16235"/>
                    <a:pt x="4013" y="16849"/>
                    <a:pt x="3799" y="17777"/>
                  </a:cubicBezTo>
                  <a:cubicBezTo>
                    <a:pt x="3796" y="17789"/>
                    <a:pt x="3794" y="17802"/>
                    <a:pt x="3794" y="17814"/>
                  </a:cubicBezTo>
                  <a:cubicBezTo>
                    <a:pt x="3399" y="17883"/>
                    <a:pt x="2915" y="17975"/>
                    <a:pt x="2421" y="18089"/>
                  </a:cubicBezTo>
                  <a:cubicBezTo>
                    <a:pt x="1299" y="18335"/>
                    <a:pt x="166" y="18691"/>
                    <a:pt x="166" y="18691"/>
                  </a:cubicBezTo>
                  <a:cubicBezTo>
                    <a:pt x="166" y="18691"/>
                    <a:pt x="99" y="19007"/>
                    <a:pt x="85" y="19489"/>
                  </a:cubicBezTo>
                  <a:cubicBezTo>
                    <a:pt x="62" y="19969"/>
                    <a:pt x="30" y="20611"/>
                    <a:pt x="0" y="21253"/>
                  </a:cubicBezTo>
                  <a:cubicBezTo>
                    <a:pt x="30" y="21894"/>
                    <a:pt x="62" y="22536"/>
                    <a:pt x="85" y="23016"/>
                  </a:cubicBezTo>
                  <a:cubicBezTo>
                    <a:pt x="99" y="23498"/>
                    <a:pt x="166" y="23814"/>
                    <a:pt x="166" y="23814"/>
                  </a:cubicBezTo>
                  <a:cubicBezTo>
                    <a:pt x="166" y="23814"/>
                    <a:pt x="1299" y="24170"/>
                    <a:pt x="2421" y="24417"/>
                  </a:cubicBezTo>
                  <a:cubicBezTo>
                    <a:pt x="2915" y="24527"/>
                    <a:pt x="3399" y="24622"/>
                    <a:pt x="3794" y="24691"/>
                  </a:cubicBezTo>
                  <a:cubicBezTo>
                    <a:pt x="3794" y="24703"/>
                    <a:pt x="3796" y="24717"/>
                    <a:pt x="3799" y="24728"/>
                  </a:cubicBezTo>
                  <a:cubicBezTo>
                    <a:pt x="4013" y="25656"/>
                    <a:pt x="4184" y="26270"/>
                    <a:pt x="4184" y="26270"/>
                  </a:cubicBezTo>
                  <a:cubicBezTo>
                    <a:pt x="4184" y="26270"/>
                    <a:pt x="4193" y="26309"/>
                    <a:pt x="4212" y="26380"/>
                  </a:cubicBezTo>
                  <a:cubicBezTo>
                    <a:pt x="4230" y="26452"/>
                    <a:pt x="4253" y="26560"/>
                    <a:pt x="4306" y="26690"/>
                  </a:cubicBezTo>
                  <a:cubicBezTo>
                    <a:pt x="4401" y="26950"/>
                    <a:pt x="4539" y="27324"/>
                    <a:pt x="4701" y="27772"/>
                  </a:cubicBezTo>
                  <a:cubicBezTo>
                    <a:pt x="4706" y="27781"/>
                    <a:pt x="4713" y="27795"/>
                    <a:pt x="4717" y="27807"/>
                  </a:cubicBezTo>
                  <a:cubicBezTo>
                    <a:pt x="4413" y="28079"/>
                    <a:pt x="4046" y="28423"/>
                    <a:pt x="3686" y="28787"/>
                  </a:cubicBezTo>
                  <a:cubicBezTo>
                    <a:pt x="2887" y="29595"/>
                    <a:pt x="2135" y="30502"/>
                    <a:pt x="2135" y="30502"/>
                  </a:cubicBezTo>
                  <a:cubicBezTo>
                    <a:pt x="2135" y="30502"/>
                    <a:pt x="2276" y="30793"/>
                    <a:pt x="2486" y="31227"/>
                  </a:cubicBezTo>
                  <a:cubicBezTo>
                    <a:pt x="2707" y="31656"/>
                    <a:pt x="3058" y="32198"/>
                    <a:pt x="3388" y="32750"/>
                  </a:cubicBezTo>
                  <a:cubicBezTo>
                    <a:pt x="3706" y="33311"/>
                    <a:pt x="4133" y="33798"/>
                    <a:pt x="4410" y="34192"/>
                  </a:cubicBezTo>
                  <a:cubicBezTo>
                    <a:pt x="4556" y="34384"/>
                    <a:pt x="4676" y="34543"/>
                    <a:pt x="4761" y="34656"/>
                  </a:cubicBezTo>
                  <a:cubicBezTo>
                    <a:pt x="4844" y="34769"/>
                    <a:pt x="4897" y="34829"/>
                    <a:pt x="4897" y="34829"/>
                  </a:cubicBezTo>
                  <a:cubicBezTo>
                    <a:pt x="4897" y="34829"/>
                    <a:pt x="6046" y="34509"/>
                    <a:pt x="7127" y="34105"/>
                  </a:cubicBezTo>
                  <a:cubicBezTo>
                    <a:pt x="7604" y="33932"/>
                    <a:pt x="8063" y="33745"/>
                    <a:pt x="8433" y="33588"/>
                  </a:cubicBezTo>
                  <a:cubicBezTo>
                    <a:pt x="8440" y="33597"/>
                    <a:pt x="8451" y="33606"/>
                    <a:pt x="8458" y="33615"/>
                  </a:cubicBezTo>
                  <a:cubicBezTo>
                    <a:pt x="8770" y="33978"/>
                    <a:pt x="9093" y="34215"/>
                    <a:pt x="9289" y="34412"/>
                  </a:cubicBezTo>
                  <a:cubicBezTo>
                    <a:pt x="9497" y="34599"/>
                    <a:pt x="9612" y="34707"/>
                    <a:pt x="9612" y="34707"/>
                  </a:cubicBezTo>
                  <a:cubicBezTo>
                    <a:pt x="9612" y="34707"/>
                    <a:pt x="9730" y="34813"/>
                    <a:pt x="9937" y="35000"/>
                  </a:cubicBezTo>
                  <a:cubicBezTo>
                    <a:pt x="10159" y="35166"/>
                    <a:pt x="10477" y="35404"/>
                    <a:pt x="10861" y="35690"/>
                  </a:cubicBezTo>
                  <a:cubicBezTo>
                    <a:pt x="10870" y="35697"/>
                    <a:pt x="10881" y="35706"/>
                    <a:pt x="10891" y="35713"/>
                  </a:cubicBezTo>
                  <a:cubicBezTo>
                    <a:pt x="10782" y="36106"/>
                    <a:pt x="10657" y="36592"/>
                    <a:pt x="10549" y="37096"/>
                  </a:cubicBezTo>
                  <a:cubicBezTo>
                    <a:pt x="10311" y="38213"/>
                    <a:pt x="10168" y="39376"/>
                    <a:pt x="10168" y="39376"/>
                  </a:cubicBezTo>
                  <a:cubicBezTo>
                    <a:pt x="10168" y="39376"/>
                    <a:pt x="10445" y="39544"/>
                    <a:pt x="10858" y="39793"/>
                  </a:cubicBezTo>
                  <a:cubicBezTo>
                    <a:pt x="11267" y="40050"/>
                    <a:pt x="11862" y="40303"/>
                    <a:pt x="12437" y="40590"/>
                  </a:cubicBezTo>
                  <a:cubicBezTo>
                    <a:pt x="13009" y="40887"/>
                    <a:pt x="13628" y="41081"/>
                    <a:pt x="14078" y="41254"/>
                  </a:cubicBezTo>
                  <a:cubicBezTo>
                    <a:pt x="14532" y="41418"/>
                    <a:pt x="14837" y="41527"/>
                    <a:pt x="14837" y="41527"/>
                  </a:cubicBezTo>
                  <a:cubicBezTo>
                    <a:pt x="14837" y="41527"/>
                    <a:pt x="15031" y="41317"/>
                    <a:pt x="15319" y="40973"/>
                  </a:cubicBezTo>
                  <a:cubicBezTo>
                    <a:pt x="15603" y="40633"/>
                    <a:pt x="15972" y="40176"/>
                    <a:pt x="16321" y="39715"/>
                  </a:cubicBezTo>
                  <a:cubicBezTo>
                    <a:pt x="16630" y="39309"/>
                    <a:pt x="16914" y="38903"/>
                    <a:pt x="17140" y="38568"/>
                  </a:cubicBezTo>
                  <a:cubicBezTo>
                    <a:pt x="17152" y="38570"/>
                    <a:pt x="17165" y="38575"/>
                    <a:pt x="17177" y="38577"/>
                  </a:cubicBezTo>
                  <a:cubicBezTo>
                    <a:pt x="17636" y="38713"/>
                    <a:pt x="18031" y="38762"/>
                    <a:pt x="18305" y="38803"/>
                  </a:cubicBezTo>
                  <a:cubicBezTo>
                    <a:pt x="18582" y="38845"/>
                    <a:pt x="18739" y="38868"/>
                    <a:pt x="18739" y="38868"/>
                  </a:cubicBezTo>
                  <a:cubicBezTo>
                    <a:pt x="18739" y="38868"/>
                    <a:pt x="18896" y="38893"/>
                    <a:pt x="19171" y="38935"/>
                  </a:cubicBezTo>
                  <a:cubicBezTo>
                    <a:pt x="19443" y="38993"/>
                    <a:pt x="19842" y="38993"/>
                    <a:pt x="20318" y="39020"/>
                  </a:cubicBezTo>
                  <a:cubicBezTo>
                    <a:pt x="20329" y="39023"/>
                    <a:pt x="20346" y="39023"/>
                    <a:pt x="20357" y="39023"/>
                  </a:cubicBezTo>
                  <a:cubicBezTo>
                    <a:pt x="20479" y="39408"/>
                    <a:pt x="20639" y="39881"/>
                    <a:pt x="20821" y="40361"/>
                  </a:cubicBezTo>
                  <a:cubicBezTo>
                    <a:pt x="21222" y="41469"/>
                    <a:pt x="21732" y="42505"/>
                    <a:pt x="21732" y="42505"/>
                  </a:cubicBezTo>
                  <a:cubicBezTo>
                    <a:pt x="21732" y="42505"/>
                    <a:pt x="22053" y="42489"/>
                    <a:pt x="22533" y="42466"/>
                  </a:cubicBezTo>
                  <a:cubicBezTo>
                    <a:pt x="22773" y="42452"/>
                    <a:pt x="23055" y="42436"/>
                    <a:pt x="23355" y="42420"/>
                  </a:cubicBezTo>
                  <a:cubicBezTo>
                    <a:pt x="23655" y="42390"/>
                    <a:pt x="23971" y="42334"/>
                    <a:pt x="24290" y="42290"/>
                  </a:cubicBezTo>
                  <a:cubicBezTo>
                    <a:pt x="24926" y="42187"/>
                    <a:pt x="25566" y="42113"/>
                    <a:pt x="26032" y="41972"/>
                  </a:cubicBezTo>
                  <a:cubicBezTo>
                    <a:pt x="26500" y="41852"/>
                    <a:pt x="26812" y="41773"/>
                    <a:pt x="26812" y="41773"/>
                  </a:cubicBezTo>
                  <a:cubicBezTo>
                    <a:pt x="26812" y="41773"/>
                    <a:pt x="27010" y="40626"/>
                    <a:pt x="27091" y="39475"/>
                  </a:cubicBezTo>
                  <a:cubicBezTo>
                    <a:pt x="27130" y="38960"/>
                    <a:pt x="27149" y="38459"/>
                    <a:pt x="27158" y="38053"/>
                  </a:cubicBezTo>
                  <a:cubicBezTo>
                    <a:pt x="27170" y="38049"/>
                    <a:pt x="27181" y="38044"/>
                    <a:pt x="27193" y="38039"/>
                  </a:cubicBezTo>
                  <a:cubicBezTo>
                    <a:pt x="27640" y="37873"/>
                    <a:pt x="28017" y="37744"/>
                    <a:pt x="28273" y="37636"/>
                  </a:cubicBezTo>
                  <a:cubicBezTo>
                    <a:pt x="28522" y="37516"/>
                    <a:pt x="28667" y="37446"/>
                    <a:pt x="28667" y="37446"/>
                  </a:cubicBezTo>
                  <a:cubicBezTo>
                    <a:pt x="28667" y="37446"/>
                    <a:pt x="28810" y="37377"/>
                    <a:pt x="29060" y="37257"/>
                  </a:cubicBezTo>
                  <a:cubicBezTo>
                    <a:pt x="29304" y="37126"/>
                    <a:pt x="29683" y="36989"/>
                    <a:pt x="30082" y="36724"/>
                  </a:cubicBezTo>
                  <a:cubicBezTo>
                    <a:pt x="30091" y="36719"/>
                    <a:pt x="30105" y="36712"/>
                    <a:pt x="30114" y="36706"/>
                  </a:cubicBezTo>
                  <a:cubicBezTo>
                    <a:pt x="30426" y="36959"/>
                    <a:pt x="30811" y="37269"/>
                    <a:pt x="31222" y="37569"/>
                  </a:cubicBezTo>
                  <a:cubicBezTo>
                    <a:pt x="32148" y="38261"/>
                    <a:pt x="33161" y="38891"/>
                    <a:pt x="33161" y="38891"/>
                  </a:cubicBezTo>
                  <a:cubicBezTo>
                    <a:pt x="33161" y="38891"/>
                    <a:pt x="33419" y="38699"/>
                    <a:pt x="33809" y="38413"/>
                  </a:cubicBezTo>
                  <a:cubicBezTo>
                    <a:pt x="34188" y="38116"/>
                    <a:pt x="34730" y="37765"/>
                    <a:pt x="35192" y="37315"/>
                  </a:cubicBezTo>
                  <a:cubicBezTo>
                    <a:pt x="35665" y="36879"/>
                    <a:pt x="36156" y="36463"/>
                    <a:pt x="36482" y="36108"/>
                  </a:cubicBezTo>
                  <a:lnTo>
                    <a:pt x="37024" y="35517"/>
                  </a:lnTo>
                  <a:cubicBezTo>
                    <a:pt x="37024" y="35517"/>
                    <a:pt x="36558" y="34437"/>
                    <a:pt x="36020" y="33435"/>
                  </a:cubicBezTo>
                  <a:cubicBezTo>
                    <a:pt x="35775" y="32983"/>
                    <a:pt x="35519" y="32551"/>
                    <a:pt x="35305" y="32203"/>
                  </a:cubicBezTo>
                  <a:cubicBezTo>
                    <a:pt x="35312" y="32191"/>
                    <a:pt x="35321" y="32182"/>
                    <a:pt x="35328" y="32173"/>
                  </a:cubicBezTo>
                  <a:cubicBezTo>
                    <a:pt x="35614" y="31790"/>
                    <a:pt x="35852" y="31471"/>
                    <a:pt x="36018" y="31250"/>
                  </a:cubicBezTo>
                  <a:cubicBezTo>
                    <a:pt x="36165" y="31012"/>
                    <a:pt x="36248" y="30878"/>
                    <a:pt x="36248" y="30878"/>
                  </a:cubicBezTo>
                  <a:cubicBezTo>
                    <a:pt x="36248" y="30878"/>
                    <a:pt x="36332" y="30742"/>
                    <a:pt x="36475" y="30504"/>
                  </a:cubicBezTo>
                  <a:cubicBezTo>
                    <a:pt x="36611" y="30262"/>
                    <a:pt x="36849" y="29939"/>
                    <a:pt x="37052" y="29508"/>
                  </a:cubicBezTo>
                  <a:cubicBezTo>
                    <a:pt x="37056" y="29496"/>
                    <a:pt x="37063" y="29484"/>
                    <a:pt x="37068" y="29473"/>
                  </a:cubicBezTo>
                  <a:cubicBezTo>
                    <a:pt x="37467" y="29519"/>
                    <a:pt x="37959" y="29570"/>
                    <a:pt x="38464" y="29602"/>
                  </a:cubicBezTo>
                  <a:cubicBezTo>
                    <a:pt x="39285" y="29660"/>
                    <a:pt x="40128" y="29668"/>
                    <a:pt x="40543" y="29668"/>
                  </a:cubicBezTo>
                  <a:cubicBezTo>
                    <a:pt x="40709" y="29668"/>
                    <a:pt x="40806" y="29667"/>
                    <a:pt x="40806" y="29667"/>
                  </a:cubicBezTo>
                  <a:cubicBezTo>
                    <a:pt x="40806" y="29667"/>
                    <a:pt x="40846" y="29595"/>
                    <a:pt x="40894" y="29464"/>
                  </a:cubicBezTo>
                  <a:cubicBezTo>
                    <a:pt x="40945" y="29332"/>
                    <a:pt x="41014" y="29143"/>
                    <a:pt x="41099" y="28917"/>
                  </a:cubicBezTo>
                  <a:cubicBezTo>
                    <a:pt x="41254" y="28460"/>
                    <a:pt x="41513" y="27864"/>
                    <a:pt x="41674" y="27241"/>
                  </a:cubicBezTo>
                  <a:cubicBezTo>
                    <a:pt x="41833" y="26618"/>
                    <a:pt x="41993" y="25993"/>
                    <a:pt x="42113" y="25524"/>
                  </a:cubicBezTo>
                  <a:cubicBezTo>
                    <a:pt x="42186" y="25047"/>
                    <a:pt x="42237" y="24730"/>
                    <a:pt x="42237" y="24730"/>
                  </a:cubicBezTo>
                  <a:cubicBezTo>
                    <a:pt x="42237" y="24730"/>
                    <a:pt x="41254" y="24073"/>
                    <a:pt x="40255" y="23523"/>
                  </a:cubicBezTo>
                  <a:cubicBezTo>
                    <a:pt x="39821" y="23279"/>
                    <a:pt x="39376" y="23053"/>
                    <a:pt x="39002" y="22875"/>
                  </a:cubicBezTo>
                  <a:cubicBezTo>
                    <a:pt x="39004" y="22863"/>
                    <a:pt x="39006" y="22852"/>
                    <a:pt x="39006" y="22840"/>
                  </a:cubicBezTo>
                  <a:cubicBezTo>
                    <a:pt x="39055" y="21887"/>
                    <a:pt x="39087" y="21253"/>
                    <a:pt x="39087" y="21253"/>
                  </a:cubicBezTo>
                  <a:cubicBezTo>
                    <a:pt x="39087" y="21253"/>
                    <a:pt x="39055" y="20618"/>
                    <a:pt x="39006" y="19665"/>
                  </a:cubicBezTo>
                  <a:cubicBezTo>
                    <a:pt x="39006" y="19653"/>
                    <a:pt x="39004" y="19642"/>
                    <a:pt x="39002" y="19630"/>
                  </a:cubicBezTo>
                  <a:cubicBezTo>
                    <a:pt x="39376" y="19452"/>
                    <a:pt x="39821" y="19226"/>
                    <a:pt x="40255" y="18982"/>
                  </a:cubicBezTo>
                  <a:cubicBezTo>
                    <a:pt x="41254" y="18432"/>
                    <a:pt x="42237" y="17775"/>
                    <a:pt x="42237" y="17775"/>
                  </a:cubicBezTo>
                  <a:cubicBezTo>
                    <a:pt x="42237" y="17775"/>
                    <a:pt x="42186" y="17456"/>
                    <a:pt x="42113" y="16981"/>
                  </a:cubicBezTo>
                  <a:cubicBezTo>
                    <a:pt x="41993" y="16512"/>
                    <a:pt x="41833" y="15887"/>
                    <a:pt x="41674" y="15264"/>
                  </a:cubicBezTo>
                  <a:cubicBezTo>
                    <a:pt x="41513" y="14638"/>
                    <a:pt x="41254" y="14045"/>
                    <a:pt x="41099" y="13588"/>
                  </a:cubicBezTo>
                  <a:cubicBezTo>
                    <a:pt x="41014" y="13362"/>
                    <a:pt x="40945" y="13173"/>
                    <a:pt x="40894" y="13041"/>
                  </a:cubicBezTo>
                  <a:cubicBezTo>
                    <a:pt x="40846" y="12908"/>
                    <a:pt x="40806" y="12838"/>
                    <a:pt x="40806" y="12838"/>
                  </a:cubicBezTo>
                  <a:cubicBezTo>
                    <a:pt x="40806" y="12838"/>
                    <a:pt x="40693" y="12837"/>
                    <a:pt x="40504" y="12837"/>
                  </a:cubicBezTo>
                  <a:cubicBezTo>
                    <a:pt x="40076" y="12837"/>
                    <a:pt x="39260" y="12845"/>
                    <a:pt x="38464" y="12903"/>
                  </a:cubicBezTo>
                  <a:cubicBezTo>
                    <a:pt x="37959" y="12935"/>
                    <a:pt x="37467" y="12984"/>
                    <a:pt x="37068" y="13032"/>
                  </a:cubicBezTo>
                  <a:cubicBezTo>
                    <a:pt x="37063" y="13021"/>
                    <a:pt x="37056" y="13007"/>
                    <a:pt x="37052" y="12998"/>
                  </a:cubicBezTo>
                  <a:cubicBezTo>
                    <a:pt x="36849" y="12566"/>
                    <a:pt x="36611" y="12243"/>
                    <a:pt x="36475" y="12001"/>
                  </a:cubicBezTo>
                  <a:cubicBezTo>
                    <a:pt x="36332" y="11763"/>
                    <a:pt x="36248" y="11627"/>
                    <a:pt x="36248" y="11627"/>
                  </a:cubicBezTo>
                  <a:cubicBezTo>
                    <a:pt x="36248" y="11627"/>
                    <a:pt x="36165" y="11491"/>
                    <a:pt x="36018" y="11255"/>
                  </a:cubicBezTo>
                  <a:cubicBezTo>
                    <a:pt x="35852" y="11031"/>
                    <a:pt x="35614" y="10713"/>
                    <a:pt x="35328" y="10332"/>
                  </a:cubicBezTo>
                  <a:cubicBezTo>
                    <a:pt x="35321" y="10323"/>
                    <a:pt x="35312" y="10311"/>
                    <a:pt x="35305" y="10302"/>
                  </a:cubicBezTo>
                  <a:cubicBezTo>
                    <a:pt x="35519" y="9954"/>
                    <a:pt x="35775" y="9522"/>
                    <a:pt x="36020" y="9070"/>
                  </a:cubicBezTo>
                  <a:cubicBezTo>
                    <a:pt x="36558" y="8068"/>
                    <a:pt x="37024" y="6988"/>
                    <a:pt x="37024" y="6988"/>
                  </a:cubicBezTo>
                  <a:lnTo>
                    <a:pt x="36482" y="6395"/>
                  </a:lnTo>
                  <a:cubicBezTo>
                    <a:pt x="36156" y="6040"/>
                    <a:pt x="35665" y="5624"/>
                    <a:pt x="35192" y="5188"/>
                  </a:cubicBezTo>
                  <a:cubicBezTo>
                    <a:pt x="34730" y="4740"/>
                    <a:pt x="34185" y="4387"/>
                    <a:pt x="33809" y="4089"/>
                  </a:cubicBezTo>
                  <a:cubicBezTo>
                    <a:pt x="33419" y="3803"/>
                    <a:pt x="33161" y="3612"/>
                    <a:pt x="33161" y="3612"/>
                  </a:cubicBezTo>
                  <a:cubicBezTo>
                    <a:pt x="33161" y="3612"/>
                    <a:pt x="32148" y="4244"/>
                    <a:pt x="31222" y="4934"/>
                  </a:cubicBezTo>
                  <a:cubicBezTo>
                    <a:pt x="30814" y="5236"/>
                    <a:pt x="30426" y="5543"/>
                    <a:pt x="30114" y="5800"/>
                  </a:cubicBezTo>
                  <a:cubicBezTo>
                    <a:pt x="30105" y="5793"/>
                    <a:pt x="30091" y="5786"/>
                    <a:pt x="30082" y="5779"/>
                  </a:cubicBezTo>
                  <a:cubicBezTo>
                    <a:pt x="29683" y="5516"/>
                    <a:pt x="29304" y="5377"/>
                    <a:pt x="29060" y="5248"/>
                  </a:cubicBezTo>
                  <a:cubicBezTo>
                    <a:pt x="28810" y="5126"/>
                    <a:pt x="28667" y="5056"/>
                    <a:pt x="28667" y="5056"/>
                  </a:cubicBezTo>
                  <a:cubicBezTo>
                    <a:pt x="28667" y="5056"/>
                    <a:pt x="28522" y="4990"/>
                    <a:pt x="28273" y="4867"/>
                  </a:cubicBezTo>
                  <a:cubicBezTo>
                    <a:pt x="28017" y="4759"/>
                    <a:pt x="27640" y="4632"/>
                    <a:pt x="27193" y="4463"/>
                  </a:cubicBezTo>
                  <a:cubicBezTo>
                    <a:pt x="27181" y="4461"/>
                    <a:pt x="27170" y="4456"/>
                    <a:pt x="27158" y="4452"/>
                  </a:cubicBezTo>
                  <a:cubicBezTo>
                    <a:pt x="27149" y="4043"/>
                    <a:pt x="27130" y="3543"/>
                    <a:pt x="27091" y="3030"/>
                  </a:cubicBezTo>
                  <a:cubicBezTo>
                    <a:pt x="27010" y="1876"/>
                    <a:pt x="26812" y="732"/>
                    <a:pt x="26812" y="732"/>
                  </a:cubicBezTo>
                  <a:cubicBezTo>
                    <a:pt x="26812" y="732"/>
                    <a:pt x="26500" y="651"/>
                    <a:pt x="26032" y="531"/>
                  </a:cubicBezTo>
                  <a:cubicBezTo>
                    <a:pt x="25566" y="392"/>
                    <a:pt x="24926" y="316"/>
                    <a:pt x="24290" y="215"/>
                  </a:cubicBezTo>
                  <a:cubicBezTo>
                    <a:pt x="23971" y="169"/>
                    <a:pt x="23655" y="113"/>
                    <a:pt x="23355" y="85"/>
                  </a:cubicBezTo>
                  <a:cubicBezTo>
                    <a:pt x="23055" y="67"/>
                    <a:pt x="22773" y="53"/>
                    <a:pt x="22533" y="39"/>
                  </a:cubicBezTo>
                  <a:cubicBezTo>
                    <a:pt x="22053" y="16"/>
                    <a:pt x="21732" y="0"/>
                    <a:pt x="217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5" name="Google Shape;175;p22"/>
          <p:cNvSpPr/>
          <p:nvPr/>
        </p:nvSpPr>
        <p:spPr>
          <a:xfrm>
            <a:off x="7134938" y="1563138"/>
            <a:ext cx="105900" cy="1059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22"/>
          <p:cNvSpPr/>
          <p:nvPr/>
        </p:nvSpPr>
        <p:spPr>
          <a:xfrm>
            <a:off x="869538" y="4168588"/>
            <a:ext cx="105900" cy="1059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 name="Shape 16"/>
        <p:cNvGrpSpPr/>
        <p:nvPr/>
      </p:nvGrpSpPr>
      <p:grpSpPr>
        <a:xfrm>
          <a:off x="0" y="0"/>
          <a:ext cx="0" cy="0"/>
          <a:chOff x="0" y="0"/>
          <a:chExt cx="0" cy="0"/>
        </a:xfrm>
      </p:grpSpPr>
      <p:sp>
        <p:nvSpPr>
          <p:cNvPr id="17" name="Google Shape;17;p4"/>
          <p:cNvSpPr/>
          <p:nvPr/>
        </p:nvSpPr>
        <p:spPr>
          <a:xfrm>
            <a:off x="428100" y="399925"/>
            <a:ext cx="8287800" cy="4343700"/>
          </a:xfrm>
          <a:prstGeom prst="roundRect">
            <a:avLst>
              <a:gd name="adj" fmla="val 6806"/>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18;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 name="Google Shape;19;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rgbClr val="434343"/>
              </a:buClr>
              <a:buSzPts val="1400"/>
              <a:buChar char="●"/>
              <a:defRPr sz="1400">
                <a:solidFill>
                  <a:srgbClr val="434343"/>
                </a:solidFill>
              </a:defRPr>
            </a:lvl1pPr>
            <a:lvl2pPr marL="914400" lvl="1" indent="-304800" rtl="0">
              <a:lnSpc>
                <a:spcPct val="115000"/>
              </a:lnSpc>
              <a:spcBef>
                <a:spcPts val="0"/>
              </a:spcBef>
              <a:spcAft>
                <a:spcPts val="0"/>
              </a:spcAft>
              <a:buClr>
                <a:srgbClr val="434343"/>
              </a:buClr>
              <a:buSzPts val="1200"/>
              <a:buChar char="○"/>
              <a:defRPr>
                <a:solidFill>
                  <a:srgbClr val="434343"/>
                </a:solidFill>
              </a:defRPr>
            </a:lvl2pPr>
            <a:lvl3pPr marL="1371600" lvl="2" indent="-304800" rtl="0">
              <a:lnSpc>
                <a:spcPct val="115000"/>
              </a:lnSpc>
              <a:spcBef>
                <a:spcPts val="0"/>
              </a:spcBef>
              <a:spcAft>
                <a:spcPts val="0"/>
              </a:spcAft>
              <a:buClr>
                <a:srgbClr val="434343"/>
              </a:buClr>
              <a:buSzPts val="1200"/>
              <a:buChar char="■"/>
              <a:defRPr>
                <a:solidFill>
                  <a:srgbClr val="434343"/>
                </a:solidFill>
              </a:defRPr>
            </a:lvl3pPr>
            <a:lvl4pPr marL="1828800" lvl="3" indent="-304800" rtl="0">
              <a:lnSpc>
                <a:spcPct val="115000"/>
              </a:lnSpc>
              <a:spcBef>
                <a:spcPts val="0"/>
              </a:spcBef>
              <a:spcAft>
                <a:spcPts val="0"/>
              </a:spcAft>
              <a:buClr>
                <a:srgbClr val="434343"/>
              </a:buClr>
              <a:buSzPts val="1200"/>
              <a:buChar char="●"/>
              <a:defRPr>
                <a:solidFill>
                  <a:srgbClr val="434343"/>
                </a:solidFill>
              </a:defRPr>
            </a:lvl4pPr>
            <a:lvl5pPr marL="2286000" lvl="4" indent="-304800" rtl="0">
              <a:lnSpc>
                <a:spcPct val="115000"/>
              </a:lnSpc>
              <a:spcBef>
                <a:spcPts val="0"/>
              </a:spcBef>
              <a:spcAft>
                <a:spcPts val="0"/>
              </a:spcAft>
              <a:buClr>
                <a:srgbClr val="434343"/>
              </a:buClr>
              <a:buSzPts val="1200"/>
              <a:buChar char="○"/>
              <a:defRPr>
                <a:solidFill>
                  <a:srgbClr val="434343"/>
                </a:solidFill>
              </a:defRPr>
            </a:lvl5pPr>
            <a:lvl6pPr marL="2743200" lvl="5" indent="-304800" rtl="0">
              <a:lnSpc>
                <a:spcPct val="115000"/>
              </a:lnSpc>
              <a:spcBef>
                <a:spcPts val="0"/>
              </a:spcBef>
              <a:spcAft>
                <a:spcPts val="0"/>
              </a:spcAft>
              <a:buClr>
                <a:srgbClr val="434343"/>
              </a:buClr>
              <a:buSzPts val="1200"/>
              <a:buChar char="■"/>
              <a:defRPr>
                <a:solidFill>
                  <a:srgbClr val="434343"/>
                </a:solidFill>
              </a:defRPr>
            </a:lvl6pPr>
            <a:lvl7pPr marL="3200400" lvl="6" indent="-304800" rtl="0">
              <a:lnSpc>
                <a:spcPct val="115000"/>
              </a:lnSpc>
              <a:spcBef>
                <a:spcPts val="0"/>
              </a:spcBef>
              <a:spcAft>
                <a:spcPts val="0"/>
              </a:spcAft>
              <a:buClr>
                <a:srgbClr val="434343"/>
              </a:buClr>
              <a:buSzPts val="1200"/>
              <a:buChar char="●"/>
              <a:defRPr>
                <a:solidFill>
                  <a:srgbClr val="434343"/>
                </a:solidFill>
              </a:defRPr>
            </a:lvl7pPr>
            <a:lvl8pPr marL="3657600" lvl="7" indent="-304800" rtl="0">
              <a:lnSpc>
                <a:spcPct val="115000"/>
              </a:lnSpc>
              <a:spcBef>
                <a:spcPts val="0"/>
              </a:spcBef>
              <a:spcAft>
                <a:spcPts val="0"/>
              </a:spcAft>
              <a:buClr>
                <a:srgbClr val="434343"/>
              </a:buClr>
              <a:buSzPts val="1200"/>
              <a:buChar char="○"/>
              <a:defRPr>
                <a:solidFill>
                  <a:srgbClr val="434343"/>
                </a:solidFill>
              </a:defRPr>
            </a:lvl8pPr>
            <a:lvl9pPr marL="4114800" lvl="8" indent="-304800" rtl="0">
              <a:lnSpc>
                <a:spcPct val="115000"/>
              </a:lnSpc>
              <a:spcBef>
                <a:spcPts val="0"/>
              </a:spcBef>
              <a:spcAft>
                <a:spcPts val="0"/>
              </a:spcAft>
              <a:buClr>
                <a:srgbClr val="434343"/>
              </a:buClr>
              <a:buSzPts val="1200"/>
              <a:buChar char="■"/>
              <a:defRPr>
                <a:solidFill>
                  <a:srgbClr val="434343"/>
                </a:solidFill>
              </a:defRPr>
            </a:lvl9pPr>
          </a:lstStyle>
          <a:p/>
        </p:txBody>
      </p:sp>
      <p:sp>
        <p:nvSpPr>
          <p:cNvPr id="20" name="Google Shape;20;p4"/>
          <p:cNvSpPr/>
          <p:nvPr/>
        </p:nvSpPr>
        <p:spPr>
          <a:xfrm>
            <a:off x="7987913" y="1006425"/>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21;p4"/>
          <p:cNvSpPr/>
          <p:nvPr/>
        </p:nvSpPr>
        <p:spPr>
          <a:xfrm>
            <a:off x="8232563" y="1006425"/>
            <a:ext cx="151500" cy="151500"/>
          </a:xfrm>
          <a:prstGeom prst="ellipse">
            <a:avLst/>
          </a:prstGeom>
          <a:gradFill>
            <a:gsLst>
              <a:gs pos="0">
                <a:schemeClr val="dk2">
                  <a:alpha val="10000"/>
                </a:schemeClr>
              </a:gs>
              <a:gs pos="100000">
                <a:schemeClr val="lt1">
                  <a:alpha val="10000"/>
                </a:scheme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4"/>
          <p:cNvSpPr/>
          <p:nvPr/>
        </p:nvSpPr>
        <p:spPr>
          <a:xfrm>
            <a:off x="759938" y="3782749"/>
            <a:ext cx="315000" cy="3150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4"/>
          <p:cNvSpPr/>
          <p:nvPr/>
        </p:nvSpPr>
        <p:spPr>
          <a:xfrm>
            <a:off x="913013" y="3863750"/>
            <a:ext cx="554700" cy="5547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4"/>
          <p:cNvSpPr/>
          <p:nvPr/>
        </p:nvSpPr>
        <p:spPr>
          <a:xfrm>
            <a:off x="1397638" y="3980300"/>
            <a:ext cx="151500" cy="151500"/>
          </a:xfrm>
          <a:prstGeom prst="ellipse">
            <a:avLst/>
          </a:prstGeom>
          <a:gradFill>
            <a:gsLst>
              <a:gs pos="0">
                <a:schemeClr val="accent3">
                  <a:alpha val="10000"/>
                </a:schemeClr>
              </a:gs>
              <a:gs pos="100000">
                <a:schemeClr val="accent2">
                  <a:alpha val="10000"/>
                </a:scheme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4"/>
          <p:cNvSpPr/>
          <p:nvPr/>
        </p:nvSpPr>
        <p:spPr>
          <a:xfrm>
            <a:off x="7836413" y="725050"/>
            <a:ext cx="151500" cy="1515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6"/>
        <p:cNvGrpSpPr/>
        <p:nvPr/>
      </p:nvGrpSpPr>
      <p:grpSpPr>
        <a:xfrm>
          <a:off x="0" y="0"/>
          <a:ext cx="0" cy="0"/>
          <a:chOff x="0" y="0"/>
          <a:chExt cx="0" cy="0"/>
        </a:xfrm>
      </p:grpSpPr>
      <p:sp>
        <p:nvSpPr>
          <p:cNvPr id="27" name="Google Shape;27;p5"/>
          <p:cNvSpPr/>
          <p:nvPr/>
        </p:nvSpPr>
        <p:spPr>
          <a:xfrm>
            <a:off x="428100" y="399925"/>
            <a:ext cx="8287800" cy="4343700"/>
          </a:xfrm>
          <a:prstGeom prst="roundRect">
            <a:avLst>
              <a:gd name="adj" fmla="val 6806"/>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28;p5"/>
          <p:cNvSpPr txBox="1">
            <a:spLocks noGrp="1"/>
          </p:cNvSpPr>
          <p:nvPr>
            <p:ph type="title"/>
          </p:nvPr>
        </p:nvSpPr>
        <p:spPr>
          <a:xfrm>
            <a:off x="715100" y="535000"/>
            <a:ext cx="7713900" cy="664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1pPr>
            <a:lvl2pPr lvl="1"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2pPr>
            <a:lvl3pPr lvl="2"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3pPr>
            <a:lvl4pPr lvl="3"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4pPr>
            <a:lvl5pPr lvl="4"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5pPr>
            <a:lvl6pPr lvl="5"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6pPr>
            <a:lvl7pPr lvl="6"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7pPr>
            <a:lvl8pPr lvl="7"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8pPr>
            <a:lvl9pPr lvl="8"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9pPr>
          </a:lstStyle>
          <a:p/>
        </p:txBody>
      </p:sp>
      <p:sp>
        <p:nvSpPr>
          <p:cNvPr id="29" name="Google Shape;29;p5"/>
          <p:cNvSpPr txBox="1">
            <a:spLocks noGrp="1"/>
          </p:cNvSpPr>
          <p:nvPr>
            <p:ph type="subTitle" idx="1"/>
          </p:nvPr>
        </p:nvSpPr>
        <p:spPr>
          <a:xfrm>
            <a:off x="1574700" y="1533475"/>
            <a:ext cx="5994600" cy="4923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panose="020B0606020202050201"/>
              <a:buNone/>
              <a:defRPr sz="2000" b="1">
                <a:solidFill>
                  <a:schemeClr val="dk1"/>
                </a:solidFill>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
        <p:nvSpPr>
          <p:cNvPr id="30" name="Google Shape;30;p5"/>
          <p:cNvSpPr txBox="1">
            <a:spLocks noGrp="1"/>
          </p:cNvSpPr>
          <p:nvPr>
            <p:ph type="subTitle" idx="2"/>
          </p:nvPr>
        </p:nvSpPr>
        <p:spPr>
          <a:xfrm>
            <a:off x="1574700" y="1873363"/>
            <a:ext cx="5994600" cy="713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31" name="Google Shape;31;p5"/>
          <p:cNvSpPr txBox="1">
            <a:spLocks noGrp="1"/>
          </p:cNvSpPr>
          <p:nvPr>
            <p:ph type="subTitle" idx="3"/>
          </p:nvPr>
        </p:nvSpPr>
        <p:spPr>
          <a:xfrm>
            <a:off x="1574700" y="2847175"/>
            <a:ext cx="5994600" cy="4923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panose="020B0606020202050201"/>
              <a:buNone/>
              <a:defRPr sz="2000" b="1">
                <a:solidFill>
                  <a:schemeClr val="dk1"/>
                </a:solidFill>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
        <p:nvSpPr>
          <p:cNvPr id="32" name="Google Shape;32;p5"/>
          <p:cNvSpPr txBox="1">
            <a:spLocks noGrp="1"/>
          </p:cNvSpPr>
          <p:nvPr>
            <p:ph type="subTitle" idx="4"/>
          </p:nvPr>
        </p:nvSpPr>
        <p:spPr>
          <a:xfrm>
            <a:off x="1574700" y="3187075"/>
            <a:ext cx="5994600" cy="713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1"/>
        <p:cNvGrpSpPr/>
        <p:nvPr/>
      </p:nvGrpSpPr>
      <p:grpSpPr>
        <a:xfrm>
          <a:off x="0" y="0"/>
          <a:ext cx="0" cy="0"/>
          <a:chOff x="0" y="0"/>
          <a:chExt cx="0" cy="0"/>
        </a:xfrm>
      </p:grpSpPr>
      <p:sp>
        <p:nvSpPr>
          <p:cNvPr id="42" name="Google Shape;42;p8"/>
          <p:cNvSpPr/>
          <p:nvPr/>
        </p:nvSpPr>
        <p:spPr>
          <a:xfrm>
            <a:off x="428100" y="399925"/>
            <a:ext cx="8287800" cy="4343700"/>
          </a:xfrm>
          <a:prstGeom prst="roundRect">
            <a:avLst>
              <a:gd name="adj" fmla="val 6806"/>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43;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44" name="Google Shape;44;p8"/>
          <p:cNvSpPr/>
          <p:nvPr/>
        </p:nvSpPr>
        <p:spPr>
          <a:xfrm>
            <a:off x="930225" y="4191875"/>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45;p8"/>
          <p:cNvSpPr/>
          <p:nvPr/>
        </p:nvSpPr>
        <p:spPr>
          <a:xfrm>
            <a:off x="759938" y="671399"/>
            <a:ext cx="315000" cy="3150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46;p8"/>
          <p:cNvSpPr/>
          <p:nvPr/>
        </p:nvSpPr>
        <p:spPr>
          <a:xfrm>
            <a:off x="913013" y="752400"/>
            <a:ext cx="554700" cy="5547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8"/>
          <p:cNvSpPr/>
          <p:nvPr/>
        </p:nvSpPr>
        <p:spPr>
          <a:xfrm>
            <a:off x="1397638" y="868950"/>
            <a:ext cx="151500" cy="151500"/>
          </a:xfrm>
          <a:prstGeom prst="ellipse">
            <a:avLst/>
          </a:prstGeom>
          <a:gradFill>
            <a:gsLst>
              <a:gs pos="0">
                <a:schemeClr val="accent3">
                  <a:alpha val="10000"/>
                </a:schemeClr>
              </a:gs>
              <a:gs pos="100000">
                <a:schemeClr val="accent2">
                  <a:alpha val="10000"/>
                </a:scheme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8"/>
          <p:cNvSpPr/>
          <p:nvPr/>
        </p:nvSpPr>
        <p:spPr>
          <a:xfrm>
            <a:off x="715100" y="3937124"/>
            <a:ext cx="151500" cy="1515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8"/>
          <p:cNvSpPr/>
          <p:nvPr/>
        </p:nvSpPr>
        <p:spPr>
          <a:xfrm rot="10800000">
            <a:off x="8069063" y="4112525"/>
            <a:ext cx="315000" cy="3150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8"/>
          <p:cNvSpPr/>
          <p:nvPr/>
        </p:nvSpPr>
        <p:spPr>
          <a:xfrm rot="10800000">
            <a:off x="7676288" y="3791824"/>
            <a:ext cx="554700" cy="5547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8"/>
          <p:cNvSpPr/>
          <p:nvPr/>
        </p:nvSpPr>
        <p:spPr>
          <a:xfrm rot="10800000">
            <a:off x="7594863" y="4078474"/>
            <a:ext cx="151500" cy="151500"/>
          </a:xfrm>
          <a:prstGeom prst="ellipse">
            <a:avLst/>
          </a:prstGeom>
          <a:gradFill>
            <a:gsLst>
              <a:gs pos="0">
                <a:schemeClr val="dk2">
                  <a:alpha val="10000"/>
                </a:schemeClr>
              </a:gs>
              <a:gs pos="100000">
                <a:schemeClr val="lt1">
                  <a:alpha val="10000"/>
                </a:scheme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52;p8"/>
          <p:cNvSpPr/>
          <p:nvPr/>
        </p:nvSpPr>
        <p:spPr>
          <a:xfrm>
            <a:off x="7914825" y="668125"/>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53;p8"/>
          <p:cNvSpPr/>
          <p:nvPr/>
        </p:nvSpPr>
        <p:spPr>
          <a:xfrm>
            <a:off x="8277400" y="1038424"/>
            <a:ext cx="151500" cy="1515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4"/>
        <p:cNvGrpSpPr/>
        <p:nvPr/>
      </p:nvGrpSpPr>
      <p:grpSpPr>
        <a:xfrm>
          <a:off x="0" y="0"/>
          <a:ext cx="0" cy="0"/>
          <a:chOff x="0" y="0"/>
          <a:chExt cx="0" cy="0"/>
        </a:xfrm>
      </p:grpSpPr>
      <p:sp>
        <p:nvSpPr>
          <p:cNvPr id="55" name="Google Shape;55;p9"/>
          <p:cNvSpPr/>
          <p:nvPr/>
        </p:nvSpPr>
        <p:spPr>
          <a:xfrm>
            <a:off x="428100" y="399925"/>
            <a:ext cx="8287800" cy="4343700"/>
          </a:xfrm>
          <a:prstGeom prst="roundRect">
            <a:avLst>
              <a:gd name="adj" fmla="val 6806"/>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p:txBody>
      </p:sp>
      <p:sp>
        <p:nvSpPr>
          <p:cNvPr id="57" name="Google Shape;57;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8"/>
        <p:cNvGrpSpPr/>
        <p:nvPr/>
      </p:nvGrpSpPr>
      <p:grpSpPr>
        <a:xfrm>
          <a:off x="0" y="0"/>
          <a:ext cx="0" cy="0"/>
          <a:chOff x="0" y="0"/>
          <a:chExt cx="0" cy="0"/>
        </a:xfrm>
      </p:grpSpPr>
      <p:sp>
        <p:nvSpPr>
          <p:cNvPr id="59" name="Google Shape;59;p10"/>
          <p:cNvSpPr/>
          <p:nvPr/>
        </p:nvSpPr>
        <p:spPr>
          <a:xfrm>
            <a:off x="428100" y="399925"/>
            <a:ext cx="8287800" cy="4343700"/>
          </a:xfrm>
          <a:prstGeom prst="roundRect">
            <a:avLst>
              <a:gd name="adj" fmla="val 6806"/>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60;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p:txBody>
      </p:sp>
      <p:sp>
        <p:nvSpPr>
          <p:cNvPr id="61" name="Google Shape;61;p10"/>
          <p:cNvSpPr/>
          <p:nvPr/>
        </p:nvSpPr>
        <p:spPr>
          <a:xfrm>
            <a:off x="930225" y="4191875"/>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10"/>
          <p:cNvSpPr/>
          <p:nvPr/>
        </p:nvSpPr>
        <p:spPr>
          <a:xfrm>
            <a:off x="715100" y="3937124"/>
            <a:ext cx="151500" cy="1515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3;p10"/>
          <p:cNvSpPr/>
          <p:nvPr/>
        </p:nvSpPr>
        <p:spPr>
          <a:xfrm>
            <a:off x="7914825" y="668125"/>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64;p10"/>
          <p:cNvSpPr/>
          <p:nvPr/>
        </p:nvSpPr>
        <p:spPr>
          <a:xfrm>
            <a:off x="8277400" y="1038424"/>
            <a:ext cx="151500" cy="1515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91"/>
        <p:cNvGrpSpPr/>
        <p:nvPr/>
      </p:nvGrpSpPr>
      <p:grpSpPr>
        <a:xfrm>
          <a:off x="0" y="0"/>
          <a:ext cx="0" cy="0"/>
          <a:chOff x="0" y="0"/>
          <a:chExt cx="0" cy="0"/>
        </a:xfrm>
      </p:grpSpPr>
      <p:sp>
        <p:nvSpPr>
          <p:cNvPr id="92" name="Google Shape;92;p14"/>
          <p:cNvSpPr/>
          <p:nvPr/>
        </p:nvSpPr>
        <p:spPr>
          <a:xfrm>
            <a:off x="428100" y="399925"/>
            <a:ext cx="8287800" cy="4343700"/>
          </a:xfrm>
          <a:prstGeom prst="roundRect">
            <a:avLst>
              <a:gd name="adj" fmla="val 6806"/>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14"/>
          <p:cNvSpPr txBox="1">
            <a:spLocks noGrp="1"/>
          </p:cNvSpPr>
          <p:nvPr>
            <p:ph type="title"/>
          </p:nvPr>
        </p:nvSpPr>
        <p:spPr>
          <a:xfrm>
            <a:off x="715100" y="535000"/>
            <a:ext cx="7713900" cy="664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1pPr>
            <a:lvl2pPr lvl="1"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2pPr>
            <a:lvl3pPr lvl="2"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3pPr>
            <a:lvl4pPr lvl="3"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4pPr>
            <a:lvl5pPr lvl="4"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5pPr>
            <a:lvl6pPr lvl="5"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6pPr>
            <a:lvl7pPr lvl="6"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7pPr>
            <a:lvl8pPr lvl="7"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8pPr>
            <a:lvl9pPr lvl="8"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9pPr>
          </a:lstStyle>
          <a:p/>
        </p:txBody>
      </p:sp>
      <p:sp>
        <p:nvSpPr>
          <p:cNvPr id="94" name="Google Shape;94;p14"/>
          <p:cNvSpPr txBox="1">
            <a:spLocks noGrp="1"/>
          </p:cNvSpPr>
          <p:nvPr>
            <p:ph type="subTitle" idx="1"/>
          </p:nvPr>
        </p:nvSpPr>
        <p:spPr>
          <a:xfrm>
            <a:off x="715100" y="1887425"/>
            <a:ext cx="2486100" cy="493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panose="020B0606020202050201"/>
              <a:buNone/>
              <a:defRPr sz="2000" b="1">
                <a:solidFill>
                  <a:schemeClr val="dk1"/>
                </a:solidFill>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
        <p:nvSpPr>
          <p:cNvPr id="95" name="Google Shape;95;p14"/>
          <p:cNvSpPr txBox="1">
            <a:spLocks noGrp="1"/>
          </p:cNvSpPr>
          <p:nvPr>
            <p:ph type="subTitle" idx="2"/>
          </p:nvPr>
        </p:nvSpPr>
        <p:spPr>
          <a:xfrm>
            <a:off x="715100" y="2228825"/>
            <a:ext cx="2486100" cy="1451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6" name="Google Shape;96;p14"/>
          <p:cNvSpPr txBox="1">
            <a:spLocks noGrp="1"/>
          </p:cNvSpPr>
          <p:nvPr>
            <p:ph type="subTitle" idx="3"/>
          </p:nvPr>
        </p:nvSpPr>
        <p:spPr>
          <a:xfrm>
            <a:off x="3328800" y="1887425"/>
            <a:ext cx="2486100" cy="493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panose="020B0606020202050201"/>
              <a:buNone/>
              <a:defRPr sz="2000" b="1">
                <a:solidFill>
                  <a:schemeClr val="dk1"/>
                </a:solidFill>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
        <p:nvSpPr>
          <p:cNvPr id="97" name="Google Shape;97;p14"/>
          <p:cNvSpPr txBox="1">
            <a:spLocks noGrp="1"/>
          </p:cNvSpPr>
          <p:nvPr>
            <p:ph type="subTitle" idx="4"/>
          </p:nvPr>
        </p:nvSpPr>
        <p:spPr>
          <a:xfrm>
            <a:off x="3328800" y="2228825"/>
            <a:ext cx="2486100" cy="1451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8" name="Google Shape;98;p14"/>
          <p:cNvSpPr txBox="1">
            <a:spLocks noGrp="1"/>
          </p:cNvSpPr>
          <p:nvPr>
            <p:ph type="subTitle" idx="5"/>
          </p:nvPr>
        </p:nvSpPr>
        <p:spPr>
          <a:xfrm>
            <a:off x="5942800" y="1887425"/>
            <a:ext cx="2486100" cy="493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panose="020B0606020202050201"/>
              <a:buNone/>
              <a:defRPr sz="2000" b="1">
                <a:solidFill>
                  <a:schemeClr val="dk1"/>
                </a:solidFill>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
        <p:nvSpPr>
          <p:cNvPr id="99" name="Google Shape;99;p14"/>
          <p:cNvSpPr txBox="1">
            <a:spLocks noGrp="1"/>
          </p:cNvSpPr>
          <p:nvPr>
            <p:ph type="subTitle" idx="6"/>
          </p:nvPr>
        </p:nvSpPr>
        <p:spPr>
          <a:xfrm>
            <a:off x="5942800" y="2228825"/>
            <a:ext cx="2486100" cy="1451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00"/>
        <p:cNvGrpSpPr/>
        <p:nvPr/>
      </p:nvGrpSpPr>
      <p:grpSpPr>
        <a:xfrm>
          <a:off x="0" y="0"/>
          <a:ext cx="0" cy="0"/>
          <a:chOff x="0" y="0"/>
          <a:chExt cx="0" cy="0"/>
        </a:xfrm>
      </p:grpSpPr>
      <p:sp>
        <p:nvSpPr>
          <p:cNvPr id="101" name="Google Shape;101;p15"/>
          <p:cNvSpPr/>
          <p:nvPr/>
        </p:nvSpPr>
        <p:spPr>
          <a:xfrm>
            <a:off x="428100" y="399925"/>
            <a:ext cx="8287800" cy="4343700"/>
          </a:xfrm>
          <a:prstGeom prst="roundRect">
            <a:avLst>
              <a:gd name="adj" fmla="val 6806"/>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15"/>
          <p:cNvSpPr txBox="1">
            <a:spLocks noGrp="1"/>
          </p:cNvSpPr>
          <p:nvPr>
            <p:ph type="title"/>
          </p:nvPr>
        </p:nvSpPr>
        <p:spPr>
          <a:xfrm>
            <a:off x="715100" y="535000"/>
            <a:ext cx="7713900" cy="664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1pPr>
            <a:lvl2pPr lvl="1"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2pPr>
            <a:lvl3pPr lvl="2"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3pPr>
            <a:lvl4pPr lvl="3"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4pPr>
            <a:lvl5pPr lvl="4"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5pPr>
            <a:lvl6pPr lvl="5"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6pPr>
            <a:lvl7pPr lvl="6"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7pPr>
            <a:lvl8pPr lvl="7"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8pPr>
            <a:lvl9pPr lvl="8"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9pPr>
          </a:lstStyle>
          <a:p/>
        </p:txBody>
      </p:sp>
      <p:sp>
        <p:nvSpPr>
          <p:cNvPr id="103" name="Google Shape;103;p15"/>
          <p:cNvSpPr txBox="1">
            <a:spLocks noGrp="1"/>
          </p:cNvSpPr>
          <p:nvPr>
            <p:ph type="subTitle" idx="1"/>
          </p:nvPr>
        </p:nvSpPr>
        <p:spPr>
          <a:xfrm>
            <a:off x="961444" y="1533475"/>
            <a:ext cx="3364200" cy="493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panose="020B0606020202050201"/>
              <a:buNone/>
              <a:defRPr sz="2000" b="1">
                <a:solidFill>
                  <a:schemeClr val="dk1"/>
                </a:solidFill>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
        <p:nvSpPr>
          <p:cNvPr id="104" name="Google Shape;104;p15"/>
          <p:cNvSpPr txBox="1">
            <a:spLocks noGrp="1"/>
          </p:cNvSpPr>
          <p:nvPr>
            <p:ph type="subTitle" idx="2"/>
          </p:nvPr>
        </p:nvSpPr>
        <p:spPr>
          <a:xfrm>
            <a:off x="961444" y="1874875"/>
            <a:ext cx="3364200" cy="713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05" name="Google Shape;105;p15"/>
          <p:cNvSpPr txBox="1">
            <a:spLocks noGrp="1"/>
          </p:cNvSpPr>
          <p:nvPr>
            <p:ph type="subTitle" idx="3"/>
          </p:nvPr>
        </p:nvSpPr>
        <p:spPr>
          <a:xfrm>
            <a:off x="961444" y="2817175"/>
            <a:ext cx="3364200" cy="493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panose="020B0606020202050201"/>
              <a:buNone/>
              <a:defRPr sz="2000" b="1">
                <a:solidFill>
                  <a:schemeClr val="dk1"/>
                </a:solidFill>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
        <p:nvSpPr>
          <p:cNvPr id="106" name="Google Shape;106;p15"/>
          <p:cNvSpPr txBox="1">
            <a:spLocks noGrp="1"/>
          </p:cNvSpPr>
          <p:nvPr>
            <p:ph type="subTitle" idx="4"/>
          </p:nvPr>
        </p:nvSpPr>
        <p:spPr>
          <a:xfrm>
            <a:off x="961444" y="3158575"/>
            <a:ext cx="3364200" cy="8940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07" name="Google Shape;107;p15"/>
          <p:cNvSpPr txBox="1">
            <a:spLocks noGrp="1"/>
          </p:cNvSpPr>
          <p:nvPr>
            <p:ph type="subTitle" idx="5"/>
          </p:nvPr>
        </p:nvSpPr>
        <p:spPr>
          <a:xfrm>
            <a:off x="4818356" y="1533475"/>
            <a:ext cx="3364200" cy="493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panose="020B0606020202050201"/>
              <a:buNone/>
              <a:defRPr sz="2000" b="1">
                <a:solidFill>
                  <a:schemeClr val="dk1"/>
                </a:solidFill>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
        <p:nvSpPr>
          <p:cNvPr id="108" name="Google Shape;108;p15"/>
          <p:cNvSpPr txBox="1">
            <a:spLocks noGrp="1"/>
          </p:cNvSpPr>
          <p:nvPr>
            <p:ph type="subTitle" idx="6"/>
          </p:nvPr>
        </p:nvSpPr>
        <p:spPr>
          <a:xfrm>
            <a:off x="4818356" y="1874875"/>
            <a:ext cx="3364200" cy="713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09" name="Google Shape;109;p15"/>
          <p:cNvSpPr txBox="1">
            <a:spLocks noGrp="1"/>
          </p:cNvSpPr>
          <p:nvPr>
            <p:ph type="subTitle" idx="7"/>
          </p:nvPr>
        </p:nvSpPr>
        <p:spPr>
          <a:xfrm>
            <a:off x="4818356" y="2817175"/>
            <a:ext cx="3364200" cy="493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panose="020B0606020202050201"/>
              <a:buNone/>
              <a:defRPr sz="2000" b="1">
                <a:solidFill>
                  <a:schemeClr val="dk1"/>
                </a:solidFill>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
        <p:nvSpPr>
          <p:cNvPr id="110" name="Google Shape;110;p15"/>
          <p:cNvSpPr txBox="1">
            <a:spLocks noGrp="1"/>
          </p:cNvSpPr>
          <p:nvPr>
            <p:ph type="subTitle" idx="8"/>
          </p:nvPr>
        </p:nvSpPr>
        <p:spPr>
          <a:xfrm>
            <a:off x="4818356" y="3158575"/>
            <a:ext cx="3364200" cy="8940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11"/>
        <p:cNvGrpSpPr/>
        <p:nvPr/>
      </p:nvGrpSpPr>
      <p:grpSpPr>
        <a:xfrm>
          <a:off x="0" y="0"/>
          <a:ext cx="0" cy="0"/>
          <a:chOff x="0" y="0"/>
          <a:chExt cx="0" cy="0"/>
        </a:xfrm>
      </p:grpSpPr>
      <p:sp>
        <p:nvSpPr>
          <p:cNvPr id="112" name="Google Shape;112;p16"/>
          <p:cNvSpPr/>
          <p:nvPr/>
        </p:nvSpPr>
        <p:spPr>
          <a:xfrm>
            <a:off x="428100" y="399925"/>
            <a:ext cx="8287800" cy="4343700"/>
          </a:xfrm>
          <a:prstGeom prst="roundRect">
            <a:avLst>
              <a:gd name="adj" fmla="val 6806"/>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113;p16"/>
          <p:cNvSpPr txBox="1">
            <a:spLocks noGrp="1"/>
          </p:cNvSpPr>
          <p:nvPr>
            <p:ph type="title"/>
          </p:nvPr>
        </p:nvSpPr>
        <p:spPr>
          <a:xfrm>
            <a:off x="715100" y="535000"/>
            <a:ext cx="7713900" cy="664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1pPr>
            <a:lvl2pPr lvl="1"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2pPr>
            <a:lvl3pPr lvl="2"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3pPr>
            <a:lvl4pPr lvl="3"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4pPr>
            <a:lvl5pPr lvl="4"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5pPr>
            <a:lvl6pPr lvl="5"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6pPr>
            <a:lvl7pPr lvl="6"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7pPr>
            <a:lvl8pPr lvl="7"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8pPr>
            <a:lvl9pPr lvl="8"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9pPr>
          </a:lstStyle>
          <a:p/>
        </p:txBody>
      </p:sp>
      <p:sp>
        <p:nvSpPr>
          <p:cNvPr id="114" name="Google Shape;114;p16"/>
          <p:cNvSpPr txBox="1">
            <a:spLocks noGrp="1"/>
          </p:cNvSpPr>
          <p:nvPr>
            <p:ph type="subTitle" idx="1"/>
          </p:nvPr>
        </p:nvSpPr>
        <p:spPr>
          <a:xfrm>
            <a:off x="715100" y="1533475"/>
            <a:ext cx="2486100" cy="493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panose="020B0606020202050201"/>
              <a:buNone/>
              <a:defRPr sz="2000" b="1">
                <a:solidFill>
                  <a:schemeClr val="dk1"/>
                </a:solidFill>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
        <p:nvSpPr>
          <p:cNvPr id="115" name="Google Shape;115;p16"/>
          <p:cNvSpPr txBox="1">
            <a:spLocks noGrp="1"/>
          </p:cNvSpPr>
          <p:nvPr>
            <p:ph type="subTitle" idx="2"/>
          </p:nvPr>
        </p:nvSpPr>
        <p:spPr>
          <a:xfrm>
            <a:off x="715100" y="1874875"/>
            <a:ext cx="2486100" cy="899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16" name="Google Shape;116;p16"/>
          <p:cNvSpPr txBox="1">
            <a:spLocks noGrp="1"/>
          </p:cNvSpPr>
          <p:nvPr>
            <p:ph type="subTitle" idx="3"/>
          </p:nvPr>
        </p:nvSpPr>
        <p:spPr>
          <a:xfrm>
            <a:off x="715100" y="2817175"/>
            <a:ext cx="2486100" cy="493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panose="020B0606020202050201"/>
              <a:buNone/>
              <a:defRPr sz="2000" b="1">
                <a:solidFill>
                  <a:schemeClr val="dk1"/>
                </a:solidFill>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
        <p:nvSpPr>
          <p:cNvPr id="117" name="Google Shape;117;p16"/>
          <p:cNvSpPr txBox="1">
            <a:spLocks noGrp="1"/>
          </p:cNvSpPr>
          <p:nvPr>
            <p:ph type="subTitle" idx="4"/>
          </p:nvPr>
        </p:nvSpPr>
        <p:spPr>
          <a:xfrm>
            <a:off x="715100" y="3158575"/>
            <a:ext cx="2486100" cy="899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18" name="Google Shape;118;p16"/>
          <p:cNvSpPr txBox="1">
            <a:spLocks noGrp="1"/>
          </p:cNvSpPr>
          <p:nvPr>
            <p:ph type="subTitle" idx="5"/>
          </p:nvPr>
        </p:nvSpPr>
        <p:spPr>
          <a:xfrm>
            <a:off x="3328950" y="1533475"/>
            <a:ext cx="2486100" cy="493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panose="020B0606020202050201"/>
              <a:buNone/>
              <a:defRPr sz="2000" b="1">
                <a:solidFill>
                  <a:schemeClr val="dk1"/>
                </a:solidFill>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
        <p:nvSpPr>
          <p:cNvPr id="119" name="Google Shape;119;p16"/>
          <p:cNvSpPr txBox="1">
            <a:spLocks noGrp="1"/>
          </p:cNvSpPr>
          <p:nvPr>
            <p:ph type="subTitle" idx="6"/>
          </p:nvPr>
        </p:nvSpPr>
        <p:spPr>
          <a:xfrm>
            <a:off x="3328950" y="1874875"/>
            <a:ext cx="2486100" cy="899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20" name="Google Shape;120;p16"/>
          <p:cNvSpPr txBox="1">
            <a:spLocks noGrp="1"/>
          </p:cNvSpPr>
          <p:nvPr>
            <p:ph type="subTitle" idx="7"/>
          </p:nvPr>
        </p:nvSpPr>
        <p:spPr>
          <a:xfrm>
            <a:off x="3328950" y="2817175"/>
            <a:ext cx="2486100" cy="493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panose="020B0606020202050201"/>
              <a:buNone/>
              <a:defRPr sz="2000" b="1">
                <a:solidFill>
                  <a:schemeClr val="dk1"/>
                </a:solidFill>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
        <p:nvSpPr>
          <p:cNvPr id="121" name="Google Shape;121;p16"/>
          <p:cNvSpPr txBox="1">
            <a:spLocks noGrp="1"/>
          </p:cNvSpPr>
          <p:nvPr>
            <p:ph type="subTitle" idx="8"/>
          </p:nvPr>
        </p:nvSpPr>
        <p:spPr>
          <a:xfrm>
            <a:off x="3328950" y="3158575"/>
            <a:ext cx="2486100" cy="899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22" name="Google Shape;122;p16"/>
          <p:cNvSpPr txBox="1">
            <a:spLocks noGrp="1"/>
          </p:cNvSpPr>
          <p:nvPr>
            <p:ph type="subTitle" idx="9"/>
          </p:nvPr>
        </p:nvSpPr>
        <p:spPr>
          <a:xfrm>
            <a:off x="5942800" y="1533475"/>
            <a:ext cx="2486100" cy="493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panose="020B0606020202050201"/>
              <a:buNone/>
              <a:defRPr sz="2000" b="1">
                <a:solidFill>
                  <a:schemeClr val="dk1"/>
                </a:solidFill>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
        <p:nvSpPr>
          <p:cNvPr id="123" name="Google Shape;123;p16"/>
          <p:cNvSpPr txBox="1">
            <a:spLocks noGrp="1"/>
          </p:cNvSpPr>
          <p:nvPr>
            <p:ph type="subTitle" idx="13"/>
          </p:nvPr>
        </p:nvSpPr>
        <p:spPr>
          <a:xfrm>
            <a:off x="5942800" y="1874875"/>
            <a:ext cx="2486100" cy="899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124" name="Google Shape;124;p16"/>
          <p:cNvSpPr txBox="1">
            <a:spLocks noGrp="1"/>
          </p:cNvSpPr>
          <p:nvPr>
            <p:ph type="subTitle" idx="14"/>
          </p:nvPr>
        </p:nvSpPr>
        <p:spPr>
          <a:xfrm>
            <a:off x="5942800" y="2817175"/>
            <a:ext cx="2486100" cy="493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panose="020B0606020202050201"/>
              <a:buNone/>
              <a:defRPr sz="2000" b="1">
                <a:solidFill>
                  <a:schemeClr val="dk1"/>
                </a:solidFill>
              </a:defRPr>
            </a:lvl1pPr>
            <a:lvl2pPr lvl="1"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Clr>
                <a:schemeClr val="dk1"/>
              </a:buClr>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9pPr>
          </a:lstStyle>
          <a:p/>
        </p:txBody>
      </p:sp>
      <p:sp>
        <p:nvSpPr>
          <p:cNvPr id="125" name="Google Shape;125;p16"/>
          <p:cNvSpPr txBox="1">
            <a:spLocks noGrp="1"/>
          </p:cNvSpPr>
          <p:nvPr>
            <p:ph type="subTitle" idx="15"/>
          </p:nvPr>
        </p:nvSpPr>
        <p:spPr>
          <a:xfrm>
            <a:off x="5942800" y="3158575"/>
            <a:ext cx="2486100" cy="899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3">
                <a:alpha val="10000"/>
              </a:schemeClr>
            </a:gs>
            <a:gs pos="100000">
              <a:schemeClr val="accent2">
                <a:alpha val="10000"/>
              </a:schemeClr>
            </a:gs>
          </a:gsLst>
          <a:lin ang="2698631" scaled="0"/>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664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1pPr>
            <a:lvl2pPr lvl="1"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2pPr>
            <a:lvl3pPr lvl="2"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3pPr>
            <a:lvl4pPr lvl="3"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4pPr>
            <a:lvl5pPr lvl="4"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5pPr>
            <a:lvl6pPr lvl="5"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6pPr>
            <a:lvl7pPr lvl="6"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7pPr>
            <a:lvl8pPr lvl="7"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8pPr>
            <a:lvl9pPr lvl="8" rtl="0">
              <a:spcBef>
                <a:spcPts val="0"/>
              </a:spcBef>
              <a:spcAft>
                <a:spcPts val="0"/>
              </a:spcAft>
              <a:buClr>
                <a:schemeClr val="dk1"/>
              </a:buClr>
              <a:buSzPts val="3200"/>
              <a:buFont typeface="Albert Sans"/>
              <a:buNone/>
              <a:defRPr sz="3200" b="1">
                <a:solidFill>
                  <a:schemeClr val="dk1"/>
                </a:solidFill>
                <a:latin typeface="Albert Sans"/>
                <a:ea typeface="Albert Sans"/>
                <a:cs typeface="Albert Sans"/>
                <a:sym typeface="Albert Sans"/>
              </a:defRPr>
            </a:lvl9pPr>
          </a:lstStyle>
          <a:p/>
        </p:txBody>
      </p:sp>
      <p:sp>
        <p:nvSpPr>
          <p:cNvPr id="7" name="Google Shape;7;p1"/>
          <p:cNvSpPr txBox="1">
            <a:spLocks noGrp="1"/>
          </p:cNvSpPr>
          <p:nvPr>
            <p:ph type="body" idx="1"/>
          </p:nvPr>
        </p:nvSpPr>
        <p:spPr>
          <a:xfrm>
            <a:off x="715100" y="1199200"/>
            <a:ext cx="7713900" cy="34092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1pPr>
            <a:lvl2pPr marL="914400" lvl="1"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2pPr>
            <a:lvl3pPr marL="1371600" lvl="2"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3pPr>
            <a:lvl4pPr marL="1828800" lvl="3"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4pPr>
            <a:lvl5pPr marL="2286000" lvl="4"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5pPr>
            <a:lvl6pPr marL="2743200" lvl="5"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6pPr>
            <a:lvl7pPr marL="3200400" lvl="6"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7pPr>
            <a:lvl8pPr marL="3657600" lvl="7"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8pPr>
            <a:lvl9pPr marL="4114800" lvl="8" indent="-30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8.xml"/><Relationship Id="rId2" Type="http://schemas.openxmlformats.org/officeDocument/2006/relationships/image" Target="../media/image4.png"/><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10.xml"/><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10.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10.xml"/><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jpeg"/><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7" Type="http://schemas.openxmlformats.org/officeDocument/2006/relationships/notesSlide" Target="../notesSlides/notesSlide2.xml"/><Relationship Id="rId6" Type="http://schemas.openxmlformats.org/officeDocument/2006/relationships/slideLayout" Target="../slideLayouts/slideLayout3.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grpSp>
        <p:nvGrpSpPr>
          <p:cNvPr id="187" name="Google Shape;187;p26"/>
          <p:cNvGrpSpPr/>
          <p:nvPr/>
        </p:nvGrpSpPr>
        <p:grpSpPr>
          <a:xfrm>
            <a:off x="4894586" y="966023"/>
            <a:ext cx="3211436" cy="3211451"/>
            <a:chOff x="1190500" y="238125"/>
            <a:chExt cx="5237175" cy="5237200"/>
          </a:xfrm>
        </p:grpSpPr>
        <p:sp>
          <p:nvSpPr>
            <p:cNvPr id="188" name="Google Shape;188;p26"/>
            <p:cNvSpPr/>
            <p:nvPr/>
          </p:nvSpPr>
          <p:spPr>
            <a:xfrm>
              <a:off x="1190500" y="238125"/>
              <a:ext cx="5237175" cy="5237200"/>
            </a:xfrm>
            <a:custGeom>
              <a:avLst/>
              <a:gdLst/>
              <a:ahLst/>
              <a:cxnLst/>
              <a:rect l="l" t="t" r="r" b="b"/>
              <a:pathLst>
                <a:path w="209487" h="209488" extrusionOk="0">
                  <a:moveTo>
                    <a:pt x="104743" y="0"/>
                  </a:moveTo>
                  <a:cubicBezTo>
                    <a:pt x="76964" y="0"/>
                    <a:pt x="50321" y="11035"/>
                    <a:pt x="30679" y="30679"/>
                  </a:cubicBezTo>
                  <a:cubicBezTo>
                    <a:pt x="11034" y="50321"/>
                    <a:pt x="0" y="76964"/>
                    <a:pt x="0" y="104744"/>
                  </a:cubicBezTo>
                  <a:cubicBezTo>
                    <a:pt x="0" y="132523"/>
                    <a:pt x="11034" y="159163"/>
                    <a:pt x="30679" y="178808"/>
                  </a:cubicBezTo>
                  <a:cubicBezTo>
                    <a:pt x="50321" y="198449"/>
                    <a:pt x="76964" y="209487"/>
                    <a:pt x="104743" y="209487"/>
                  </a:cubicBezTo>
                  <a:cubicBezTo>
                    <a:pt x="132523" y="209487"/>
                    <a:pt x="159162" y="198449"/>
                    <a:pt x="178807" y="178808"/>
                  </a:cubicBezTo>
                  <a:cubicBezTo>
                    <a:pt x="198449" y="159163"/>
                    <a:pt x="209486" y="132523"/>
                    <a:pt x="209486" y="104744"/>
                  </a:cubicBezTo>
                  <a:cubicBezTo>
                    <a:pt x="209486" y="76964"/>
                    <a:pt x="198449" y="50321"/>
                    <a:pt x="178807" y="30679"/>
                  </a:cubicBezTo>
                  <a:cubicBezTo>
                    <a:pt x="159162" y="11035"/>
                    <a:pt x="132523" y="0"/>
                    <a:pt x="104743"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 name="Google Shape;189;p26"/>
            <p:cNvSpPr/>
            <p:nvPr/>
          </p:nvSpPr>
          <p:spPr>
            <a:xfrm>
              <a:off x="1732050" y="779675"/>
              <a:ext cx="4154050" cy="4154075"/>
            </a:xfrm>
            <a:custGeom>
              <a:avLst/>
              <a:gdLst/>
              <a:ahLst/>
              <a:cxnLst/>
              <a:rect l="l" t="t" r="r" b="b"/>
              <a:pathLst>
                <a:path w="166162" h="166163" extrusionOk="0">
                  <a:moveTo>
                    <a:pt x="83081" y="1"/>
                  </a:moveTo>
                  <a:cubicBezTo>
                    <a:pt x="61045" y="1"/>
                    <a:pt x="39914" y="8753"/>
                    <a:pt x="24335" y="24335"/>
                  </a:cubicBezTo>
                  <a:cubicBezTo>
                    <a:pt x="8753" y="39915"/>
                    <a:pt x="1" y="61046"/>
                    <a:pt x="1" y="83082"/>
                  </a:cubicBezTo>
                  <a:cubicBezTo>
                    <a:pt x="1" y="105114"/>
                    <a:pt x="8753" y="126249"/>
                    <a:pt x="24335" y="141828"/>
                  </a:cubicBezTo>
                  <a:cubicBezTo>
                    <a:pt x="39914" y="157407"/>
                    <a:pt x="61045" y="166162"/>
                    <a:pt x="83081" y="166162"/>
                  </a:cubicBezTo>
                  <a:cubicBezTo>
                    <a:pt x="105114" y="166162"/>
                    <a:pt x="126248" y="157407"/>
                    <a:pt x="141827" y="141828"/>
                  </a:cubicBezTo>
                  <a:cubicBezTo>
                    <a:pt x="157406" y="126249"/>
                    <a:pt x="166162" y="105114"/>
                    <a:pt x="166162" y="83082"/>
                  </a:cubicBezTo>
                  <a:cubicBezTo>
                    <a:pt x="166162" y="61046"/>
                    <a:pt x="157406" y="39915"/>
                    <a:pt x="141827" y="24335"/>
                  </a:cubicBezTo>
                  <a:cubicBezTo>
                    <a:pt x="126248" y="8753"/>
                    <a:pt x="105114" y="1"/>
                    <a:pt x="83081" y="1"/>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26"/>
            <p:cNvSpPr/>
            <p:nvPr/>
          </p:nvSpPr>
          <p:spPr>
            <a:xfrm>
              <a:off x="2297475" y="1345125"/>
              <a:ext cx="3023200" cy="3023200"/>
            </a:xfrm>
            <a:custGeom>
              <a:avLst/>
              <a:gdLst/>
              <a:ahLst/>
              <a:cxnLst/>
              <a:rect l="l" t="t" r="r" b="b"/>
              <a:pathLst>
                <a:path w="120928" h="120928" extrusionOk="0">
                  <a:moveTo>
                    <a:pt x="60464" y="0"/>
                  </a:moveTo>
                  <a:cubicBezTo>
                    <a:pt x="44429" y="0"/>
                    <a:pt x="29048" y="6371"/>
                    <a:pt x="17710" y="17709"/>
                  </a:cubicBezTo>
                  <a:cubicBezTo>
                    <a:pt x="6372" y="29048"/>
                    <a:pt x="1" y="44429"/>
                    <a:pt x="1" y="60464"/>
                  </a:cubicBezTo>
                  <a:cubicBezTo>
                    <a:pt x="1" y="76499"/>
                    <a:pt x="6372" y="91879"/>
                    <a:pt x="17710" y="103218"/>
                  </a:cubicBezTo>
                  <a:cubicBezTo>
                    <a:pt x="29048" y="114556"/>
                    <a:pt x="44429" y="120927"/>
                    <a:pt x="60464" y="120927"/>
                  </a:cubicBezTo>
                  <a:cubicBezTo>
                    <a:pt x="76499" y="120927"/>
                    <a:pt x="91880" y="114556"/>
                    <a:pt x="103218" y="103218"/>
                  </a:cubicBezTo>
                  <a:cubicBezTo>
                    <a:pt x="114556" y="91879"/>
                    <a:pt x="120927" y="76499"/>
                    <a:pt x="120927" y="60464"/>
                  </a:cubicBezTo>
                  <a:cubicBezTo>
                    <a:pt x="120927" y="44429"/>
                    <a:pt x="114556" y="29048"/>
                    <a:pt x="103218" y="17709"/>
                  </a:cubicBezTo>
                  <a:cubicBezTo>
                    <a:pt x="91880" y="6371"/>
                    <a:pt x="76499" y="0"/>
                    <a:pt x="60464"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1" name="Google Shape;191;p26"/>
          <p:cNvSpPr/>
          <p:nvPr/>
        </p:nvSpPr>
        <p:spPr>
          <a:xfrm>
            <a:off x="5138850" y="1617975"/>
            <a:ext cx="554700" cy="5547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26"/>
          <p:cNvSpPr txBox="1">
            <a:spLocks noGrp="1"/>
          </p:cNvSpPr>
          <p:nvPr>
            <p:ph type="ctrTitle"/>
          </p:nvPr>
        </p:nvSpPr>
        <p:spPr>
          <a:xfrm>
            <a:off x="297180" y="1618615"/>
            <a:ext cx="4685030" cy="2162175"/>
          </a:xfrm>
          <a:prstGeom prst="rect">
            <a:avLst/>
          </a:prstGeom>
        </p:spPr>
        <p:txBody>
          <a:bodyPr spcFirstLastPara="1" wrap="square" lIns="91425" tIns="91425" rIns="91425" bIns="91425" anchor="b" anchorCtr="0">
            <a:noAutofit/>
          </a:bodyPr>
          <a:lstStyle/>
          <a:p>
            <a:pPr algn="ctr"/>
            <a:r>
              <a:rPr lang="en-US" altLang="en-US" sz="3600" dirty="0">
                <a:latin typeface="Times New Roman" panose="02020603050405020304" pitchFamily="18" charset="0"/>
                <a:cs typeface="Times New Roman" panose="02020603050405020304" pitchFamily="18" charset="0"/>
                <a:sym typeface="+mn-ea"/>
              </a:rPr>
              <a:t>Cipher Master: Playfair and Vigenère</a:t>
            </a:r>
            <a:br>
              <a:rPr lang="en-US" altLang="en-US" sz="3600" b="1" dirty="0">
                <a:latin typeface="Times New Roman" panose="02020603050405020304" pitchFamily="18" charset="0"/>
                <a:cs typeface="Times New Roman" panose="02020603050405020304" pitchFamily="18" charset="0"/>
              </a:rPr>
            </a:br>
            <a:r>
              <a:rPr lang="en-US" altLang="en-US" sz="3600" dirty="0">
                <a:latin typeface="Times New Roman" panose="02020603050405020304" pitchFamily="18" charset="0"/>
                <a:cs typeface="Times New Roman" panose="02020603050405020304" pitchFamily="18" charset="0"/>
                <a:sym typeface="+mn-ea"/>
              </a:rPr>
              <a:t>Encryption and Decryption</a:t>
            </a:r>
            <a:endParaRPr lang="en-US" sz="3600" b="1" dirty="0">
              <a:latin typeface="Times New Roman" panose="02020603050405020304" pitchFamily="18" charset="0"/>
              <a:cs typeface="Times New Roman" panose="02020603050405020304" pitchFamily="18" charset="0"/>
            </a:endParaRPr>
          </a:p>
        </p:txBody>
      </p:sp>
      <p:grpSp>
        <p:nvGrpSpPr>
          <p:cNvPr id="194" name="Google Shape;194;p26"/>
          <p:cNvGrpSpPr/>
          <p:nvPr/>
        </p:nvGrpSpPr>
        <p:grpSpPr>
          <a:xfrm>
            <a:off x="5344810" y="1858671"/>
            <a:ext cx="2311092" cy="1426206"/>
            <a:chOff x="-3367025" y="741238"/>
            <a:chExt cx="2445600" cy="1509213"/>
          </a:xfrm>
        </p:grpSpPr>
        <p:sp>
          <p:nvSpPr>
            <p:cNvPr id="195" name="Google Shape;195;p26"/>
            <p:cNvSpPr/>
            <p:nvPr/>
          </p:nvSpPr>
          <p:spPr>
            <a:xfrm>
              <a:off x="-3367025" y="2092050"/>
              <a:ext cx="2445600" cy="1584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196;p26"/>
            <p:cNvSpPr/>
            <p:nvPr/>
          </p:nvSpPr>
          <p:spPr>
            <a:xfrm>
              <a:off x="-3275975" y="741238"/>
              <a:ext cx="2263500" cy="1350300"/>
            </a:xfrm>
            <a:prstGeom prst="roundRect">
              <a:avLst>
                <a:gd name="adj" fmla="val 2462"/>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197;p26"/>
            <p:cNvSpPr/>
            <p:nvPr/>
          </p:nvSpPr>
          <p:spPr>
            <a:xfrm>
              <a:off x="-3275925" y="2036775"/>
              <a:ext cx="2263378" cy="55521"/>
            </a:xfrm>
            <a:custGeom>
              <a:avLst/>
              <a:gdLst/>
              <a:ahLst/>
              <a:cxnLst/>
              <a:rect l="l" t="t" r="r" b="b"/>
              <a:pathLst>
                <a:path w="170403" h="3582" extrusionOk="0">
                  <a:moveTo>
                    <a:pt x="0" y="0"/>
                  </a:moveTo>
                  <a:lnTo>
                    <a:pt x="0" y="3582"/>
                  </a:lnTo>
                  <a:lnTo>
                    <a:pt x="170403" y="3582"/>
                  </a:lnTo>
                  <a:lnTo>
                    <a:pt x="1704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198;p26"/>
            <p:cNvSpPr/>
            <p:nvPr/>
          </p:nvSpPr>
          <p:spPr>
            <a:xfrm>
              <a:off x="-3197975" y="848338"/>
              <a:ext cx="2107500" cy="1136100"/>
            </a:xfrm>
            <a:prstGeom prst="roundRect">
              <a:avLst>
                <a:gd name="adj" fmla="val 0"/>
              </a:avLst>
            </a:pr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 name="Google Shape;199;p26"/>
            <p:cNvSpPr/>
            <p:nvPr/>
          </p:nvSpPr>
          <p:spPr>
            <a:xfrm>
              <a:off x="-3197975" y="847650"/>
              <a:ext cx="2107500" cy="1584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3" name="Google Shape;203;p26"/>
          <p:cNvGrpSpPr/>
          <p:nvPr/>
        </p:nvGrpSpPr>
        <p:grpSpPr>
          <a:xfrm>
            <a:off x="6164522" y="1454388"/>
            <a:ext cx="671666" cy="1052456"/>
            <a:chOff x="4572004" y="-1734319"/>
            <a:chExt cx="753157" cy="1180147"/>
          </a:xfrm>
        </p:grpSpPr>
        <p:sp>
          <p:nvSpPr>
            <p:cNvPr id="204" name="Google Shape;204;p26"/>
            <p:cNvSpPr/>
            <p:nvPr/>
          </p:nvSpPr>
          <p:spPr>
            <a:xfrm>
              <a:off x="4797599" y="-744920"/>
              <a:ext cx="301993" cy="190748"/>
            </a:xfrm>
            <a:custGeom>
              <a:avLst/>
              <a:gdLst/>
              <a:ahLst/>
              <a:cxnLst/>
              <a:rect l="l" t="t" r="r" b="b"/>
              <a:pathLst>
                <a:path w="22749" h="14369" extrusionOk="0">
                  <a:moveTo>
                    <a:pt x="1" y="0"/>
                  </a:moveTo>
                  <a:lnTo>
                    <a:pt x="1" y="2993"/>
                  </a:lnTo>
                  <a:cubicBezTo>
                    <a:pt x="1" y="9275"/>
                    <a:pt x="5092" y="14369"/>
                    <a:pt x="11373" y="14369"/>
                  </a:cubicBezTo>
                  <a:cubicBezTo>
                    <a:pt x="17655" y="14369"/>
                    <a:pt x="22749" y="9275"/>
                    <a:pt x="22749" y="2993"/>
                  </a:cubicBezTo>
                  <a:lnTo>
                    <a:pt x="22749" y="0"/>
                  </a:lnTo>
                  <a:close/>
                </a:path>
              </a:pathLst>
            </a:custGeom>
            <a:gradFill>
              <a:gsLst>
                <a:gs pos="0">
                  <a:schemeClr val="accent1"/>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 name="Google Shape;205;p26"/>
            <p:cNvSpPr/>
            <p:nvPr/>
          </p:nvSpPr>
          <p:spPr>
            <a:xfrm>
              <a:off x="4572004" y="-1734319"/>
              <a:ext cx="753157" cy="938835"/>
            </a:xfrm>
            <a:custGeom>
              <a:avLst/>
              <a:gdLst/>
              <a:ahLst/>
              <a:cxnLst/>
              <a:rect l="l" t="t" r="r" b="b"/>
              <a:pathLst>
                <a:path w="56735" h="70722" extrusionOk="0">
                  <a:moveTo>
                    <a:pt x="28368" y="1"/>
                  </a:moveTo>
                  <a:cubicBezTo>
                    <a:pt x="28153" y="1"/>
                    <a:pt x="27937" y="3"/>
                    <a:pt x="27721" y="8"/>
                  </a:cubicBezTo>
                  <a:cubicBezTo>
                    <a:pt x="12224" y="354"/>
                    <a:pt x="0" y="12867"/>
                    <a:pt x="0" y="28368"/>
                  </a:cubicBezTo>
                  <a:cubicBezTo>
                    <a:pt x="0" y="36702"/>
                    <a:pt x="3596" y="44193"/>
                    <a:pt x="9319" y="49381"/>
                  </a:cubicBezTo>
                  <a:cubicBezTo>
                    <a:pt x="13238" y="52933"/>
                    <a:pt x="15525" y="57934"/>
                    <a:pt x="15525" y="63221"/>
                  </a:cubicBezTo>
                  <a:lnTo>
                    <a:pt x="15525" y="70721"/>
                  </a:lnTo>
                  <a:lnTo>
                    <a:pt x="41210" y="70721"/>
                  </a:lnTo>
                  <a:lnTo>
                    <a:pt x="41210" y="63221"/>
                  </a:lnTo>
                  <a:cubicBezTo>
                    <a:pt x="41210" y="57934"/>
                    <a:pt x="43500" y="52930"/>
                    <a:pt x="47418" y="49379"/>
                  </a:cubicBezTo>
                  <a:cubicBezTo>
                    <a:pt x="53139" y="44191"/>
                    <a:pt x="56735" y="36702"/>
                    <a:pt x="56735" y="28368"/>
                  </a:cubicBezTo>
                  <a:cubicBezTo>
                    <a:pt x="56735" y="12701"/>
                    <a:pt x="44035" y="1"/>
                    <a:pt x="28368" y="1"/>
                  </a:cubicBezTo>
                  <a:close/>
                </a:path>
              </a:pathLst>
            </a:custGeom>
            <a:gradFill>
              <a:gsLst>
                <a:gs pos="0">
                  <a:schemeClr val="accent1"/>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 name="Google Shape;206;p26"/>
            <p:cNvSpPr/>
            <p:nvPr/>
          </p:nvSpPr>
          <p:spPr>
            <a:xfrm>
              <a:off x="4830229" y="-1239613"/>
              <a:ext cx="236733" cy="392568"/>
            </a:xfrm>
            <a:custGeom>
              <a:avLst/>
              <a:gdLst/>
              <a:ahLst/>
              <a:cxnLst/>
              <a:rect l="l" t="t" r="r" b="b"/>
              <a:pathLst>
                <a:path w="17833" h="29572" extrusionOk="0">
                  <a:moveTo>
                    <a:pt x="705" y="1"/>
                  </a:moveTo>
                  <a:cubicBezTo>
                    <a:pt x="604" y="1"/>
                    <a:pt x="501" y="23"/>
                    <a:pt x="407" y="70"/>
                  </a:cubicBezTo>
                  <a:cubicBezTo>
                    <a:pt x="146" y="202"/>
                    <a:pt x="0" y="486"/>
                    <a:pt x="47" y="774"/>
                  </a:cubicBezTo>
                  <a:lnTo>
                    <a:pt x="4549" y="29008"/>
                  </a:lnTo>
                  <a:cubicBezTo>
                    <a:pt x="4601" y="29335"/>
                    <a:pt x="4879" y="29571"/>
                    <a:pt x="5201" y="29571"/>
                  </a:cubicBezTo>
                  <a:cubicBezTo>
                    <a:pt x="5238" y="29571"/>
                    <a:pt x="5275" y="29568"/>
                    <a:pt x="5313" y="29562"/>
                  </a:cubicBezTo>
                  <a:cubicBezTo>
                    <a:pt x="5678" y="29504"/>
                    <a:pt x="5927" y="29163"/>
                    <a:pt x="5867" y="28798"/>
                  </a:cubicBezTo>
                  <a:lnTo>
                    <a:pt x="1678" y="2533"/>
                  </a:lnTo>
                  <a:lnTo>
                    <a:pt x="1678" y="2533"/>
                  </a:lnTo>
                  <a:cubicBezTo>
                    <a:pt x="1997" y="2725"/>
                    <a:pt x="2367" y="2819"/>
                    <a:pt x="2739" y="2819"/>
                  </a:cubicBezTo>
                  <a:cubicBezTo>
                    <a:pt x="3299" y="2819"/>
                    <a:pt x="3862" y="2606"/>
                    <a:pt x="4263" y="2191"/>
                  </a:cubicBezTo>
                  <a:cubicBezTo>
                    <a:pt x="4407" y="2043"/>
                    <a:pt x="4608" y="1968"/>
                    <a:pt x="4809" y="1968"/>
                  </a:cubicBezTo>
                  <a:cubicBezTo>
                    <a:pt x="5009" y="1968"/>
                    <a:pt x="5210" y="2043"/>
                    <a:pt x="5355" y="2191"/>
                  </a:cubicBezTo>
                  <a:cubicBezTo>
                    <a:pt x="5754" y="2604"/>
                    <a:pt x="6289" y="2831"/>
                    <a:pt x="6861" y="2831"/>
                  </a:cubicBezTo>
                  <a:cubicBezTo>
                    <a:pt x="7434" y="2831"/>
                    <a:pt x="7969" y="2604"/>
                    <a:pt x="8368" y="2191"/>
                  </a:cubicBezTo>
                  <a:cubicBezTo>
                    <a:pt x="8513" y="2043"/>
                    <a:pt x="8713" y="1968"/>
                    <a:pt x="8914" y="1968"/>
                  </a:cubicBezTo>
                  <a:cubicBezTo>
                    <a:pt x="9115" y="1968"/>
                    <a:pt x="9316" y="2043"/>
                    <a:pt x="9460" y="2191"/>
                  </a:cubicBezTo>
                  <a:cubicBezTo>
                    <a:pt x="9465" y="2196"/>
                    <a:pt x="9469" y="2201"/>
                    <a:pt x="9474" y="2208"/>
                  </a:cubicBezTo>
                  <a:cubicBezTo>
                    <a:pt x="9871" y="2610"/>
                    <a:pt x="10418" y="2811"/>
                    <a:pt x="10965" y="2811"/>
                  </a:cubicBezTo>
                  <a:cubicBezTo>
                    <a:pt x="11520" y="2811"/>
                    <a:pt x="12075" y="2605"/>
                    <a:pt x="12474" y="2191"/>
                  </a:cubicBezTo>
                  <a:cubicBezTo>
                    <a:pt x="12619" y="2042"/>
                    <a:pt x="12819" y="1967"/>
                    <a:pt x="13020" y="1967"/>
                  </a:cubicBezTo>
                  <a:cubicBezTo>
                    <a:pt x="13221" y="1967"/>
                    <a:pt x="13422" y="2042"/>
                    <a:pt x="13568" y="2194"/>
                  </a:cubicBezTo>
                  <a:cubicBezTo>
                    <a:pt x="13969" y="2608"/>
                    <a:pt x="14533" y="2821"/>
                    <a:pt x="15092" y="2821"/>
                  </a:cubicBezTo>
                  <a:cubicBezTo>
                    <a:pt x="15465" y="2821"/>
                    <a:pt x="15835" y="2726"/>
                    <a:pt x="16155" y="2533"/>
                  </a:cubicBezTo>
                  <a:lnTo>
                    <a:pt x="16155" y="2533"/>
                  </a:lnTo>
                  <a:lnTo>
                    <a:pt x="11966" y="28798"/>
                  </a:lnTo>
                  <a:cubicBezTo>
                    <a:pt x="11906" y="29163"/>
                    <a:pt x="12156" y="29504"/>
                    <a:pt x="12520" y="29562"/>
                  </a:cubicBezTo>
                  <a:cubicBezTo>
                    <a:pt x="12555" y="29569"/>
                    <a:pt x="12589" y="29571"/>
                    <a:pt x="12626" y="29571"/>
                  </a:cubicBezTo>
                  <a:cubicBezTo>
                    <a:pt x="12947" y="29571"/>
                    <a:pt x="13231" y="29338"/>
                    <a:pt x="13284" y="29008"/>
                  </a:cubicBezTo>
                  <a:lnTo>
                    <a:pt x="17787" y="774"/>
                  </a:lnTo>
                  <a:cubicBezTo>
                    <a:pt x="17833" y="486"/>
                    <a:pt x="17687" y="202"/>
                    <a:pt x="17427" y="70"/>
                  </a:cubicBezTo>
                  <a:cubicBezTo>
                    <a:pt x="17332" y="23"/>
                    <a:pt x="17230" y="1"/>
                    <a:pt x="17129" y="1"/>
                  </a:cubicBezTo>
                  <a:cubicBezTo>
                    <a:pt x="16952" y="1"/>
                    <a:pt x="16778" y="71"/>
                    <a:pt x="16649" y="204"/>
                  </a:cubicBezTo>
                  <a:lnTo>
                    <a:pt x="15620" y="1264"/>
                  </a:lnTo>
                  <a:cubicBezTo>
                    <a:pt x="15475" y="1414"/>
                    <a:pt x="15275" y="1489"/>
                    <a:pt x="15074" y="1489"/>
                  </a:cubicBezTo>
                  <a:cubicBezTo>
                    <a:pt x="14874" y="1489"/>
                    <a:pt x="14672" y="1414"/>
                    <a:pt x="14526" y="1261"/>
                  </a:cubicBezTo>
                  <a:cubicBezTo>
                    <a:pt x="14126" y="851"/>
                    <a:pt x="13573" y="645"/>
                    <a:pt x="13020" y="645"/>
                  </a:cubicBezTo>
                  <a:cubicBezTo>
                    <a:pt x="12467" y="645"/>
                    <a:pt x="11913" y="851"/>
                    <a:pt x="11514" y="1264"/>
                  </a:cubicBezTo>
                  <a:cubicBezTo>
                    <a:pt x="11370" y="1412"/>
                    <a:pt x="11169" y="1487"/>
                    <a:pt x="10968" y="1487"/>
                  </a:cubicBezTo>
                  <a:cubicBezTo>
                    <a:pt x="10767" y="1487"/>
                    <a:pt x="10565" y="1412"/>
                    <a:pt x="10420" y="1264"/>
                  </a:cubicBezTo>
                  <a:lnTo>
                    <a:pt x="10406" y="1250"/>
                  </a:lnTo>
                  <a:cubicBezTo>
                    <a:pt x="10010" y="847"/>
                    <a:pt x="9463" y="646"/>
                    <a:pt x="8916" y="646"/>
                  </a:cubicBezTo>
                  <a:cubicBezTo>
                    <a:pt x="8362" y="646"/>
                    <a:pt x="7808" y="852"/>
                    <a:pt x="7408" y="1264"/>
                  </a:cubicBezTo>
                  <a:cubicBezTo>
                    <a:pt x="7264" y="1413"/>
                    <a:pt x="7064" y="1488"/>
                    <a:pt x="6863" y="1488"/>
                  </a:cubicBezTo>
                  <a:cubicBezTo>
                    <a:pt x="6661" y="1488"/>
                    <a:pt x="6459" y="1413"/>
                    <a:pt x="6315" y="1264"/>
                  </a:cubicBezTo>
                  <a:cubicBezTo>
                    <a:pt x="5917" y="852"/>
                    <a:pt x="5363" y="647"/>
                    <a:pt x="4810" y="647"/>
                  </a:cubicBezTo>
                  <a:cubicBezTo>
                    <a:pt x="4256" y="647"/>
                    <a:pt x="3701" y="853"/>
                    <a:pt x="3303" y="1264"/>
                  </a:cubicBezTo>
                  <a:cubicBezTo>
                    <a:pt x="3159" y="1412"/>
                    <a:pt x="2958" y="1487"/>
                    <a:pt x="2757" y="1487"/>
                  </a:cubicBezTo>
                  <a:cubicBezTo>
                    <a:pt x="2556" y="1487"/>
                    <a:pt x="2356" y="1412"/>
                    <a:pt x="2211" y="1264"/>
                  </a:cubicBezTo>
                  <a:lnTo>
                    <a:pt x="1184" y="204"/>
                  </a:lnTo>
                  <a:cubicBezTo>
                    <a:pt x="1057" y="71"/>
                    <a:pt x="882" y="1"/>
                    <a:pt x="7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 name="Google Shape;207;p26"/>
            <p:cNvSpPr/>
            <p:nvPr/>
          </p:nvSpPr>
          <p:spPr>
            <a:xfrm>
              <a:off x="4650738" y="-1651230"/>
              <a:ext cx="306732" cy="306745"/>
            </a:xfrm>
            <a:custGeom>
              <a:avLst/>
              <a:gdLst/>
              <a:ahLst/>
              <a:cxnLst/>
              <a:rect l="l" t="t" r="r" b="b"/>
              <a:pathLst>
                <a:path w="23106" h="23107" extrusionOk="0">
                  <a:moveTo>
                    <a:pt x="22436" y="1"/>
                  </a:moveTo>
                  <a:cubicBezTo>
                    <a:pt x="10064" y="1"/>
                    <a:pt x="0" y="10067"/>
                    <a:pt x="0" y="22439"/>
                  </a:cubicBezTo>
                  <a:cubicBezTo>
                    <a:pt x="0" y="22809"/>
                    <a:pt x="298" y="23106"/>
                    <a:pt x="667" y="23106"/>
                  </a:cubicBezTo>
                  <a:cubicBezTo>
                    <a:pt x="1036" y="23106"/>
                    <a:pt x="1334" y="22809"/>
                    <a:pt x="1334" y="22439"/>
                  </a:cubicBezTo>
                  <a:cubicBezTo>
                    <a:pt x="1334" y="10804"/>
                    <a:pt x="10801" y="1337"/>
                    <a:pt x="22436" y="1337"/>
                  </a:cubicBezTo>
                  <a:cubicBezTo>
                    <a:pt x="22806" y="1337"/>
                    <a:pt x="23106" y="1039"/>
                    <a:pt x="23106" y="670"/>
                  </a:cubicBezTo>
                  <a:cubicBezTo>
                    <a:pt x="23106" y="301"/>
                    <a:pt x="22806" y="1"/>
                    <a:pt x="224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 name="Google Shape;208;p26"/>
            <p:cNvSpPr/>
            <p:nvPr/>
          </p:nvSpPr>
          <p:spPr>
            <a:xfrm>
              <a:off x="4745800" y="-812925"/>
              <a:ext cx="405600" cy="35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 name="Google Shape;209;p26"/>
            <p:cNvSpPr/>
            <p:nvPr/>
          </p:nvSpPr>
          <p:spPr>
            <a:xfrm>
              <a:off x="4745800" y="-777637"/>
              <a:ext cx="405600" cy="354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 name="Google Shape;210;p26"/>
            <p:cNvSpPr/>
            <p:nvPr/>
          </p:nvSpPr>
          <p:spPr>
            <a:xfrm>
              <a:off x="4745800" y="-742200"/>
              <a:ext cx="405600" cy="35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 name="Google Shape;211;p26"/>
            <p:cNvSpPr/>
            <p:nvPr/>
          </p:nvSpPr>
          <p:spPr>
            <a:xfrm>
              <a:off x="4745800" y="-706912"/>
              <a:ext cx="405600" cy="354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2" name="Google Shape;212;p26"/>
          <p:cNvGrpSpPr/>
          <p:nvPr/>
        </p:nvGrpSpPr>
        <p:grpSpPr>
          <a:xfrm>
            <a:off x="5580739" y="2363150"/>
            <a:ext cx="554809" cy="554809"/>
            <a:chOff x="5724800" y="2169125"/>
            <a:chExt cx="587100" cy="587100"/>
          </a:xfrm>
        </p:grpSpPr>
        <p:sp>
          <p:nvSpPr>
            <p:cNvPr id="213" name="Google Shape;213;p26"/>
            <p:cNvSpPr/>
            <p:nvPr/>
          </p:nvSpPr>
          <p:spPr>
            <a:xfrm>
              <a:off x="5724800" y="2169125"/>
              <a:ext cx="587100" cy="5871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 name="Google Shape;214;p26"/>
            <p:cNvSpPr/>
            <p:nvPr/>
          </p:nvSpPr>
          <p:spPr>
            <a:xfrm>
              <a:off x="5795750" y="2240075"/>
              <a:ext cx="445200" cy="445200"/>
            </a:xfrm>
            <a:prstGeom prst="ellipse">
              <a:avLst/>
            </a:prstGeom>
            <a:gradFill>
              <a:gsLst>
                <a:gs pos="0">
                  <a:schemeClr val="accent3"/>
                </a:gs>
                <a:gs pos="100000">
                  <a:schemeClr val="accen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 name="Google Shape;215;p26"/>
            <p:cNvSpPr/>
            <p:nvPr/>
          </p:nvSpPr>
          <p:spPr>
            <a:xfrm>
              <a:off x="5889083" y="2332610"/>
              <a:ext cx="258497" cy="260131"/>
            </a:xfrm>
            <a:custGeom>
              <a:avLst/>
              <a:gdLst/>
              <a:ahLst/>
              <a:cxnLst/>
              <a:rect l="l" t="t" r="r" b="b"/>
              <a:pathLst>
                <a:path w="42238" h="42505" extrusionOk="0">
                  <a:moveTo>
                    <a:pt x="21119" y="10637"/>
                  </a:moveTo>
                  <a:cubicBezTo>
                    <a:pt x="26971" y="10637"/>
                    <a:pt x="31734" y="15400"/>
                    <a:pt x="31734" y="21253"/>
                  </a:cubicBezTo>
                  <a:cubicBezTo>
                    <a:pt x="31734" y="27107"/>
                    <a:pt x="26971" y="31868"/>
                    <a:pt x="21119" y="31868"/>
                  </a:cubicBezTo>
                  <a:cubicBezTo>
                    <a:pt x="15264" y="31868"/>
                    <a:pt x="10503" y="27107"/>
                    <a:pt x="10503" y="21253"/>
                  </a:cubicBezTo>
                  <a:cubicBezTo>
                    <a:pt x="10503" y="15400"/>
                    <a:pt x="15264" y="10637"/>
                    <a:pt x="21119" y="10637"/>
                  </a:cubicBezTo>
                  <a:close/>
                  <a:moveTo>
                    <a:pt x="21732" y="0"/>
                  </a:moveTo>
                  <a:cubicBezTo>
                    <a:pt x="21732" y="0"/>
                    <a:pt x="21222" y="1034"/>
                    <a:pt x="20821" y="2142"/>
                  </a:cubicBezTo>
                  <a:cubicBezTo>
                    <a:pt x="20639" y="2622"/>
                    <a:pt x="20479" y="3095"/>
                    <a:pt x="20357" y="3480"/>
                  </a:cubicBezTo>
                  <a:cubicBezTo>
                    <a:pt x="20346" y="3483"/>
                    <a:pt x="20329" y="3483"/>
                    <a:pt x="20318" y="3483"/>
                  </a:cubicBezTo>
                  <a:cubicBezTo>
                    <a:pt x="19842" y="3513"/>
                    <a:pt x="19443" y="3513"/>
                    <a:pt x="19171" y="3570"/>
                  </a:cubicBezTo>
                  <a:cubicBezTo>
                    <a:pt x="18896" y="3612"/>
                    <a:pt x="18739" y="3635"/>
                    <a:pt x="18739" y="3635"/>
                  </a:cubicBezTo>
                  <a:cubicBezTo>
                    <a:pt x="18739" y="3635"/>
                    <a:pt x="18582" y="3660"/>
                    <a:pt x="18305" y="3702"/>
                  </a:cubicBezTo>
                  <a:cubicBezTo>
                    <a:pt x="18031" y="3743"/>
                    <a:pt x="17636" y="3792"/>
                    <a:pt x="17177" y="3926"/>
                  </a:cubicBezTo>
                  <a:cubicBezTo>
                    <a:pt x="17165" y="3928"/>
                    <a:pt x="17152" y="3933"/>
                    <a:pt x="17140" y="3935"/>
                  </a:cubicBezTo>
                  <a:cubicBezTo>
                    <a:pt x="16914" y="3603"/>
                    <a:pt x="16630" y="3196"/>
                    <a:pt x="16321" y="2790"/>
                  </a:cubicBezTo>
                  <a:cubicBezTo>
                    <a:pt x="15972" y="2326"/>
                    <a:pt x="15605" y="1869"/>
                    <a:pt x="15319" y="1530"/>
                  </a:cubicBezTo>
                  <a:cubicBezTo>
                    <a:pt x="15031" y="1186"/>
                    <a:pt x="14837" y="976"/>
                    <a:pt x="14837" y="976"/>
                  </a:cubicBezTo>
                  <a:cubicBezTo>
                    <a:pt x="14837" y="976"/>
                    <a:pt x="14532" y="1087"/>
                    <a:pt x="14078" y="1251"/>
                  </a:cubicBezTo>
                  <a:cubicBezTo>
                    <a:pt x="13628" y="1422"/>
                    <a:pt x="13009" y="1616"/>
                    <a:pt x="12437" y="1916"/>
                  </a:cubicBezTo>
                  <a:cubicBezTo>
                    <a:pt x="11862" y="2202"/>
                    <a:pt x="11267" y="2453"/>
                    <a:pt x="10858" y="2712"/>
                  </a:cubicBezTo>
                  <a:cubicBezTo>
                    <a:pt x="10445" y="2961"/>
                    <a:pt x="10168" y="3127"/>
                    <a:pt x="10168" y="3127"/>
                  </a:cubicBezTo>
                  <a:cubicBezTo>
                    <a:pt x="10168" y="3127"/>
                    <a:pt x="10311" y="4293"/>
                    <a:pt x="10549" y="5407"/>
                  </a:cubicBezTo>
                  <a:cubicBezTo>
                    <a:pt x="10657" y="5910"/>
                    <a:pt x="10782" y="6397"/>
                    <a:pt x="10891" y="6792"/>
                  </a:cubicBezTo>
                  <a:cubicBezTo>
                    <a:pt x="10881" y="6799"/>
                    <a:pt x="10870" y="6806"/>
                    <a:pt x="10861" y="6815"/>
                  </a:cubicBezTo>
                  <a:cubicBezTo>
                    <a:pt x="10477" y="7099"/>
                    <a:pt x="10159" y="7339"/>
                    <a:pt x="9937" y="7505"/>
                  </a:cubicBezTo>
                  <a:cubicBezTo>
                    <a:pt x="9732" y="7692"/>
                    <a:pt x="9612" y="7798"/>
                    <a:pt x="9612" y="7798"/>
                  </a:cubicBezTo>
                  <a:cubicBezTo>
                    <a:pt x="9612" y="7798"/>
                    <a:pt x="9494" y="7904"/>
                    <a:pt x="9289" y="8091"/>
                  </a:cubicBezTo>
                  <a:cubicBezTo>
                    <a:pt x="9093" y="8287"/>
                    <a:pt x="8770" y="8525"/>
                    <a:pt x="8458" y="8890"/>
                  </a:cubicBezTo>
                  <a:cubicBezTo>
                    <a:pt x="8451" y="8899"/>
                    <a:pt x="8440" y="8908"/>
                    <a:pt x="8433" y="8917"/>
                  </a:cubicBezTo>
                  <a:cubicBezTo>
                    <a:pt x="8063" y="8760"/>
                    <a:pt x="7604" y="8574"/>
                    <a:pt x="7127" y="8398"/>
                  </a:cubicBezTo>
                  <a:cubicBezTo>
                    <a:pt x="6046" y="7997"/>
                    <a:pt x="4897" y="7676"/>
                    <a:pt x="4897" y="7676"/>
                  </a:cubicBezTo>
                  <a:cubicBezTo>
                    <a:pt x="4897" y="7676"/>
                    <a:pt x="4844" y="7733"/>
                    <a:pt x="4761" y="7849"/>
                  </a:cubicBezTo>
                  <a:cubicBezTo>
                    <a:pt x="4676" y="7960"/>
                    <a:pt x="4556" y="8121"/>
                    <a:pt x="4410" y="8313"/>
                  </a:cubicBezTo>
                  <a:cubicBezTo>
                    <a:pt x="4133" y="8707"/>
                    <a:pt x="3706" y="9194"/>
                    <a:pt x="3388" y="9755"/>
                  </a:cubicBezTo>
                  <a:cubicBezTo>
                    <a:pt x="3056" y="10307"/>
                    <a:pt x="2707" y="10849"/>
                    <a:pt x="2486" y="11278"/>
                  </a:cubicBezTo>
                  <a:cubicBezTo>
                    <a:pt x="2276" y="11712"/>
                    <a:pt x="2135" y="12001"/>
                    <a:pt x="2135" y="12001"/>
                  </a:cubicBezTo>
                  <a:cubicBezTo>
                    <a:pt x="2135" y="12001"/>
                    <a:pt x="2887" y="12908"/>
                    <a:pt x="3686" y="13718"/>
                  </a:cubicBezTo>
                  <a:cubicBezTo>
                    <a:pt x="4046" y="14082"/>
                    <a:pt x="4413" y="14424"/>
                    <a:pt x="4717" y="14698"/>
                  </a:cubicBezTo>
                  <a:cubicBezTo>
                    <a:pt x="4713" y="14710"/>
                    <a:pt x="4706" y="14721"/>
                    <a:pt x="4701" y="14733"/>
                  </a:cubicBezTo>
                  <a:cubicBezTo>
                    <a:pt x="4537" y="15181"/>
                    <a:pt x="4401" y="15555"/>
                    <a:pt x="4306" y="15815"/>
                  </a:cubicBezTo>
                  <a:cubicBezTo>
                    <a:pt x="4253" y="15945"/>
                    <a:pt x="4230" y="16051"/>
                    <a:pt x="4212" y="16125"/>
                  </a:cubicBezTo>
                  <a:cubicBezTo>
                    <a:pt x="4193" y="16196"/>
                    <a:pt x="4184" y="16235"/>
                    <a:pt x="4184" y="16235"/>
                  </a:cubicBezTo>
                  <a:cubicBezTo>
                    <a:pt x="4184" y="16235"/>
                    <a:pt x="4013" y="16849"/>
                    <a:pt x="3799" y="17777"/>
                  </a:cubicBezTo>
                  <a:cubicBezTo>
                    <a:pt x="3796" y="17789"/>
                    <a:pt x="3794" y="17802"/>
                    <a:pt x="3794" y="17814"/>
                  </a:cubicBezTo>
                  <a:cubicBezTo>
                    <a:pt x="3399" y="17883"/>
                    <a:pt x="2915" y="17975"/>
                    <a:pt x="2421" y="18089"/>
                  </a:cubicBezTo>
                  <a:cubicBezTo>
                    <a:pt x="1299" y="18335"/>
                    <a:pt x="166" y="18691"/>
                    <a:pt x="166" y="18691"/>
                  </a:cubicBezTo>
                  <a:cubicBezTo>
                    <a:pt x="166" y="18691"/>
                    <a:pt x="99" y="19007"/>
                    <a:pt x="85" y="19489"/>
                  </a:cubicBezTo>
                  <a:cubicBezTo>
                    <a:pt x="62" y="19969"/>
                    <a:pt x="30" y="20611"/>
                    <a:pt x="0" y="21253"/>
                  </a:cubicBezTo>
                  <a:cubicBezTo>
                    <a:pt x="30" y="21894"/>
                    <a:pt x="62" y="22536"/>
                    <a:pt x="85" y="23016"/>
                  </a:cubicBezTo>
                  <a:cubicBezTo>
                    <a:pt x="99" y="23498"/>
                    <a:pt x="166" y="23814"/>
                    <a:pt x="166" y="23814"/>
                  </a:cubicBezTo>
                  <a:cubicBezTo>
                    <a:pt x="166" y="23814"/>
                    <a:pt x="1299" y="24170"/>
                    <a:pt x="2421" y="24417"/>
                  </a:cubicBezTo>
                  <a:cubicBezTo>
                    <a:pt x="2915" y="24527"/>
                    <a:pt x="3399" y="24622"/>
                    <a:pt x="3794" y="24691"/>
                  </a:cubicBezTo>
                  <a:cubicBezTo>
                    <a:pt x="3794" y="24703"/>
                    <a:pt x="3796" y="24717"/>
                    <a:pt x="3799" y="24728"/>
                  </a:cubicBezTo>
                  <a:cubicBezTo>
                    <a:pt x="4013" y="25656"/>
                    <a:pt x="4184" y="26270"/>
                    <a:pt x="4184" y="26270"/>
                  </a:cubicBezTo>
                  <a:cubicBezTo>
                    <a:pt x="4184" y="26270"/>
                    <a:pt x="4193" y="26309"/>
                    <a:pt x="4212" y="26380"/>
                  </a:cubicBezTo>
                  <a:cubicBezTo>
                    <a:pt x="4230" y="26452"/>
                    <a:pt x="4253" y="26560"/>
                    <a:pt x="4306" y="26690"/>
                  </a:cubicBezTo>
                  <a:cubicBezTo>
                    <a:pt x="4401" y="26950"/>
                    <a:pt x="4539" y="27324"/>
                    <a:pt x="4701" y="27772"/>
                  </a:cubicBezTo>
                  <a:cubicBezTo>
                    <a:pt x="4706" y="27781"/>
                    <a:pt x="4713" y="27795"/>
                    <a:pt x="4717" y="27807"/>
                  </a:cubicBezTo>
                  <a:cubicBezTo>
                    <a:pt x="4413" y="28079"/>
                    <a:pt x="4046" y="28423"/>
                    <a:pt x="3686" y="28787"/>
                  </a:cubicBezTo>
                  <a:cubicBezTo>
                    <a:pt x="2887" y="29595"/>
                    <a:pt x="2135" y="30502"/>
                    <a:pt x="2135" y="30502"/>
                  </a:cubicBezTo>
                  <a:cubicBezTo>
                    <a:pt x="2135" y="30502"/>
                    <a:pt x="2276" y="30793"/>
                    <a:pt x="2486" y="31227"/>
                  </a:cubicBezTo>
                  <a:cubicBezTo>
                    <a:pt x="2707" y="31656"/>
                    <a:pt x="3058" y="32198"/>
                    <a:pt x="3388" y="32750"/>
                  </a:cubicBezTo>
                  <a:cubicBezTo>
                    <a:pt x="3706" y="33311"/>
                    <a:pt x="4133" y="33798"/>
                    <a:pt x="4410" y="34192"/>
                  </a:cubicBezTo>
                  <a:cubicBezTo>
                    <a:pt x="4556" y="34384"/>
                    <a:pt x="4676" y="34543"/>
                    <a:pt x="4761" y="34656"/>
                  </a:cubicBezTo>
                  <a:cubicBezTo>
                    <a:pt x="4844" y="34769"/>
                    <a:pt x="4897" y="34829"/>
                    <a:pt x="4897" y="34829"/>
                  </a:cubicBezTo>
                  <a:cubicBezTo>
                    <a:pt x="4897" y="34829"/>
                    <a:pt x="6046" y="34509"/>
                    <a:pt x="7127" y="34105"/>
                  </a:cubicBezTo>
                  <a:cubicBezTo>
                    <a:pt x="7604" y="33932"/>
                    <a:pt x="8063" y="33745"/>
                    <a:pt x="8433" y="33588"/>
                  </a:cubicBezTo>
                  <a:cubicBezTo>
                    <a:pt x="8440" y="33597"/>
                    <a:pt x="8451" y="33606"/>
                    <a:pt x="8458" y="33615"/>
                  </a:cubicBezTo>
                  <a:cubicBezTo>
                    <a:pt x="8770" y="33978"/>
                    <a:pt x="9093" y="34215"/>
                    <a:pt x="9289" y="34412"/>
                  </a:cubicBezTo>
                  <a:cubicBezTo>
                    <a:pt x="9497" y="34599"/>
                    <a:pt x="9612" y="34707"/>
                    <a:pt x="9612" y="34707"/>
                  </a:cubicBezTo>
                  <a:cubicBezTo>
                    <a:pt x="9612" y="34707"/>
                    <a:pt x="9730" y="34813"/>
                    <a:pt x="9937" y="35000"/>
                  </a:cubicBezTo>
                  <a:cubicBezTo>
                    <a:pt x="10159" y="35166"/>
                    <a:pt x="10477" y="35404"/>
                    <a:pt x="10861" y="35690"/>
                  </a:cubicBezTo>
                  <a:cubicBezTo>
                    <a:pt x="10870" y="35697"/>
                    <a:pt x="10881" y="35706"/>
                    <a:pt x="10891" y="35713"/>
                  </a:cubicBezTo>
                  <a:cubicBezTo>
                    <a:pt x="10782" y="36106"/>
                    <a:pt x="10657" y="36592"/>
                    <a:pt x="10549" y="37096"/>
                  </a:cubicBezTo>
                  <a:cubicBezTo>
                    <a:pt x="10311" y="38213"/>
                    <a:pt x="10168" y="39376"/>
                    <a:pt x="10168" y="39376"/>
                  </a:cubicBezTo>
                  <a:cubicBezTo>
                    <a:pt x="10168" y="39376"/>
                    <a:pt x="10445" y="39544"/>
                    <a:pt x="10858" y="39793"/>
                  </a:cubicBezTo>
                  <a:cubicBezTo>
                    <a:pt x="11267" y="40050"/>
                    <a:pt x="11862" y="40303"/>
                    <a:pt x="12437" y="40590"/>
                  </a:cubicBezTo>
                  <a:cubicBezTo>
                    <a:pt x="13009" y="40887"/>
                    <a:pt x="13628" y="41081"/>
                    <a:pt x="14078" y="41254"/>
                  </a:cubicBezTo>
                  <a:cubicBezTo>
                    <a:pt x="14532" y="41418"/>
                    <a:pt x="14837" y="41527"/>
                    <a:pt x="14837" y="41527"/>
                  </a:cubicBezTo>
                  <a:cubicBezTo>
                    <a:pt x="14837" y="41527"/>
                    <a:pt x="15031" y="41317"/>
                    <a:pt x="15319" y="40973"/>
                  </a:cubicBezTo>
                  <a:cubicBezTo>
                    <a:pt x="15603" y="40633"/>
                    <a:pt x="15972" y="40176"/>
                    <a:pt x="16321" y="39715"/>
                  </a:cubicBezTo>
                  <a:cubicBezTo>
                    <a:pt x="16630" y="39309"/>
                    <a:pt x="16914" y="38903"/>
                    <a:pt x="17140" y="38568"/>
                  </a:cubicBezTo>
                  <a:cubicBezTo>
                    <a:pt x="17152" y="38570"/>
                    <a:pt x="17165" y="38575"/>
                    <a:pt x="17177" y="38577"/>
                  </a:cubicBezTo>
                  <a:cubicBezTo>
                    <a:pt x="17636" y="38713"/>
                    <a:pt x="18031" y="38762"/>
                    <a:pt x="18305" y="38803"/>
                  </a:cubicBezTo>
                  <a:cubicBezTo>
                    <a:pt x="18582" y="38845"/>
                    <a:pt x="18739" y="38868"/>
                    <a:pt x="18739" y="38868"/>
                  </a:cubicBezTo>
                  <a:cubicBezTo>
                    <a:pt x="18739" y="38868"/>
                    <a:pt x="18896" y="38893"/>
                    <a:pt x="19171" y="38935"/>
                  </a:cubicBezTo>
                  <a:cubicBezTo>
                    <a:pt x="19443" y="38993"/>
                    <a:pt x="19842" y="38993"/>
                    <a:pt x="20318" y="39020"/>
                  </a:cubicBezTo>
                  <a:cubicBezTo>
                    <a:pt x="20329" y="39023"/>
                    <a:pt x="20346" y="39023"/>
                    <a:pt x="20357" y="39023"/>
                  </a:cubicBezTo>
                  <a:cubicBezTo>
                    <a:pt x="20479" y="39408"/>
                    <a:pt x="20639" y="39881"/>
                    <a:pt x="20821" y="40361"/>
                  </a:cubicBezTo>
                  <a:cubicBezTo>
                    <a:pt x="21222" y="41469"/>
                    <a:pt x="21732" y="42505"/>
                    <a:pt x="21732" y="42505"/>
                  </a:cubicBezTo>
                  <a:cubicBezTo>
                    <a:pt x="21732" y="42505"/>
                    <a:pt x="22053" y="42489"/>
                    <a:pt x="22533" y="42466"/>
                  </a:cubicBezTo>
                  <a:cubicBezTo>
                    <a:pt x="22773" y="42452"/>
                    <a:pt x="23055" y="42436"/>
                    <a:pt x="23355" y="42420"/>
                  </a:cubicBezTo>
                  <a:cubicBezTo>
                    <a:pt x="23655" y="42390"/>
                    <a:pt x="23971" y="42334"/>
                    <a:pt x="24290" y="42290"/>
                  </a:cubicBezTo>
                  <a:cubicBezTo>
                    <a:pt x="24926" y="42187"/>
                    <a:pt x="25566" y="42113"/>
                    <a:pt x="26032" y="41972"/>
                  </a:cubicBezTo>
                  <a:cubicBezTo>
                    <a:pt x="26500" y="41852"/>
                    <a:pt x="26812" y="41773"/>
                    <a:pt x="26812" y="41773"/>
                  </a:cubicBezTo>
                  <a:cubicBezTo>
                    <a:pt x="26812" y="41773"/>
                    <a:pt x="27010" y="40626"/>
                    <a:pt x="27091" y="39475"/>
                  </a:cubicBezTo>
                  <a:cubicBezTo>
                    <a:pt x="27130" y="38960"/>
                    <a:pt x="27149" y="38459"/>
                    <a:pt x="27158" y="38053"/>
                  </a:cubicBezTo>
                  <a:cubicBezTo>
                    <a:pt x="27170" y="38049"/>
                    <a:pt x="27181" y="38044"/>
                    <a:pt x="27193" y="38039"/>
                  </a:cubicBezTo>
                  <a:cubicBezTo>
                    <a:pt x="27640" y="37873"/>
                    <a:pt x="28017" y="37744"/>
                    <a:pt x="28273" y="37636"/>
                  </a:cubicBezTo>
                  <a:cubicBezTo>
                    <a:pt x="28522" y="37516"/>
                    <a:pt x="28667" y="37446"/>
                    <a:pt x="28667" y="37446"/>
                  </a:cubicBezTo>
                  <a:cubicBezTo>
                    <a:pt x="28667" y="37446"/>
                    <a:pt x="28810" y="37377"/>
                    <a:pt x="29060" y="37257"/>
                  </a:cubicBezTo>
                  <a:cubicBezTo>
                    <a:pt x="29304" y="37126"/>
                    <a:pt x="29683" y="36989"/>
                    <a:pt x="30082" y="36724"/>
                  </a:cubicBezTo>
                  <a:cubicBezTo>
                    <a:pt x="30091" y="36719"/>
                    <a:pt x="30105" y="36712"/>
                    <a:pt x="30114" y="36706"/>
                  </a:cubicBezTo>
                  <a:cubicBezTo>
                    <a:pt x="30426" y="36959"/>
                    <a:pt x="30811" y="37269"/>
                    <a:pt x="31222" y="37569"/>
                  </a:cubicBezTo>
                  <a:cubicBezTo>
                    <a:pt x="32148" y="38261"/>
                    <a:pt x="33161" y="38891"/>
                    <a:pt x="33161" y="38891"/>
                  </a:cubicBezTo>
                  <a:cubicBezTo>
                    <a:pt x="33161" y="38891"/>
                    <a:pt x="33419" y="38699"/>
                    <a:pt x="33809" y="38413"/>
                  </a:cubicBezTo>
                  <a:cubicBezTo>
                    <a:pt x="34188" y="38116"/>
                    <a:pt x="34730" y="37765"/>
                    <a:pt x="35192" y="37315"/>
                  </a:cubicBezTo>
                  <a:cubicBezTo>
                    <a:pt x="35665" y="36879"/>
                    <a:pt x="36156" y="36463"/>
                    <a:pt x="36482" y="36108"/>
                  </a:cubicBezTo>
                  <a:lnTo>
                    <a:pt x="37024" y="35517"/>
                  </a:lnTo>
                  <a:cubicBezTo>
                    <a:pt x="37024" y="35517"/>
                    <a:pt x="36558" y="34437"/>
                    <a:pt x="36020" y="33435"/>
                  </a:cubicBezTo>
                  <a:cubicBezTo>
                    <a:pt x="35775" y="32983"/>
                    <a:pt x="35519" y="32551"/>
                    <a:pt x="35305" y="32203"/>
                  </a:cubicBezTo>
                  <a:cubicBezTo>
                    <a:pt x="35312" y="32191"/>
                    <a:pt x="35321" y="32182"/>
                    <a:pt x="35328" y="32173"/>
                  </a:cubicBezTo>
                  <a:cubicBezTo>
                    <a:pt x="35614" y="31790"/>
                    <a:pt x="35852" y="31471"/>
                    <a:pt x="36018" y="31250"/>
                  </a:cubicBezTo>
                  <a:cubicBezTo>
                    <a:pt x="36165" y="31012"/>
                    <a:pt x="36248" y="30878"/>
                    <a:pt x="36248" y="30878"/>
                  </a:cubicBezTo>
                  <a:cubicBezTo>
                    <a:pt x="36248" y="30878"/>
                    <a:pt x="36332" y="30742"/>
                    <a:pt x="36475" y="30504"/>
                  </a:cubicBezTo>
                  <a:cubicBezTo>
                    <a:pt x="36611" y="30262"/>
                    <a:pt x="36849" y="29939"/>
                    <a:pt x="37052" y="29508"/>
                  </a:cubicBezTo>
                  <a:cubicBezTo>
                    <a:pt x="37056" y="29496"/>
                    <a:pt x="37063" y="29484"/>
                    <a:pt x="37068" y="29473"/>
                  </a:cubicBezTo>
                  <a:cubicBezTo>
                    <a:pt x="37467" y="29519"/>
                    <a:pt x="37959" y="29570"/>
                    <a:pt x="38464" y="29602"/>
                  </a:cubicBezTo>
                  <a:cubicBezTo>
                    <a:pt x="39285" y="29660"/>
                    <a:pt x="40128" y="29668"/>
                    <a:pt x="40543" y="29668"/>
                  </a:cubicBezTo>
                  <a:cubicBezTo>
                    <a:pt x="40709" y="29668"/>
                    <a:pt x="40806" y="29667"/>
                    <a:pt x="40806" y="29667"/>
                  </a:cubicBezTo>
                  <a:cubicBezTo>
                    <a:pt x="40806" y="29667"/>
                    <a:pt x="40846" y="29595"/>
                    <a:pt x="40894" y="29464"/>
                  </a:cubicBezTo>
                  <a:cubicBezTo>
                    <a:pt x="40945" y="29332"/>
                    <a:pt x="41014" y="29143"/>
                    <a:pt x="41099" y="28917"/>
                  </a:cubicBezTo>
                  <a:cubicBezTo>
                    <a:pt x="41254" y="28460"/>
                    <a:pt x="41513" y="27864"/>
                    <a:pt x="41674" y="27241"/>
                  </a:cubicBezTo>
                  <a:cubicBezTo>
                    <a:pt x="41833" y="26618"/>
                    <a:pt x="41993" y="25993"/>
                    <a:pt x="42113" y="25524"/>
                  </a:cubicBezTo>
                  <a:cubicBezTo>
                    <a:pt x="42186" y="25047"/>
                    <a:pt x="42237" y="24730"/>
                    <a:pt x="42237" y="24730"/>
                  </a:cubicBezTo>
                  <a:cubicBezTo>
                    <a:pt x="42237" y="24730"/>
                    <a:pt x="41254" y="24073"/>
                    <a:pt x="40255" y="23523"/>
                  </a:cubicBezTo>
                  <a:cubicBezTo>
                    <a:pt x="39821" y="23279"/>
                    <a:pt x="39376" y="23053"/>
                    <a:pt x="39002" y="22875"/>
                  </a:cubicBezTo>
                  <a:cubicBezTo>
                    <a:pt x="39004" y="22863"/>
                    <a:pt x="39006" y="22852"/>
                    <a:pt x="39006" y="22840"/>
                  </a:cubicBezTo>
                  <a:cubicBezTo>
                    <a:pt x="39055" y="21887"/>
                    <a:pt x="39087" y="21253"/>
                    <a:pt x="39087" y="21253"/>
                  </a:cubicBezTo>
                  <a:cubicBezTo>
                    <a:pt x="39087" y="21253"/>
                    <a:pt x="39055" y="20618"/>
                    <a:pt x="39006" y="19665"/>
                  </a:cubicBezTo>
                  <a:cubicBezTo>
                    <a:pt x="39006" y="19653"/>
                    <a:pt x="39004" y="19642"/>
                    <a:pt x="39002" y="19630"/>
                  </a:cubicBezTo>
                  <a:cubicBezTo>
                    <a:pt x="39376" y="19452"/>
                    <a:pt x="39821" y="19226"/>
                    <a:pt x="40255" y="18982"/>
                  </a:cubicBezTo>
                  <a:cubicBezTo>
                    <a:pt x="41254" y="18432"/>
                    <a:pt x="42237" y="17775"/>
                    <a:pt x="42237" y="17775"/>
                  </a:cubicBezTo>
                  <a:cubicBezTo>
                    <a:pt x="42237" y="17775"/>
                    <a:pt x="42186" y="17456"/>
                    <a:pt x="42113" y="16981"/>
                  </a:cubicBezTo>
                  <a:cubicBezTo>
                    <a:pt x="41993" y="16512"/>
                    <a:pt x="41833" y="15887"/>
                    <a:pt x="41674" y="15264"/>
                  </a:cubicBezTo>
                  <a:cubicBezTo>
                    <a:pt x="41513" y="14638"/>
                    <a:pt x="41254" y="14045"/>
                    <a:pt x="41099" y="13588"/>
                  </a:cubicBezTo>
                  <a:cubicBezTo>
                    <a:pt x="41014" y="13362"/>
                    <a:pt x="40945" y="13173"/>
                    <a:pt x="40894" y="13041"/>
                  </a:cubicBezTo>
                  <a:cubicBezTo>
                    <a:pt x="40846" y="12908"/>
                    <a:pt x="40806" y="12838"/>
                    <a:pt x="40806" y="12838"/>
                  </a:cubicBezTo>
                  <a:cubicBezTo>
                    <a:pt x="40806" y="12838"/>
                    <a:pt x="40693" y="12837"/>
                    <a:pt x="40504" y="12837"/>
                  </a:cubicBezTo>
                  <a:cubicBezTo>
                    <a:pt x="40076" y="12837"/>
                    <a:pt x="39260" y="12845"/>
                    <a:pt x="38464" y="12903"/>
                  </a:cubicBezTo>
                  <a:cubicBezTo>
                    <a:pt x="37959" y="12935"/>
                    <a:pt x="37467" y="12984"/>
                    <a:pt x="37068" y="13032"/>
                  </a:cubicBezTo>
                  <a:cubicBezTo>
                    <a:pt x="37063" y="13021"/>
                    <a:pt x="37056" y="13007"/>
                    <a:pt x="37052" y="12998"/>
                  </a:cubicBezTo>
                  <a:cubicBezTo>
                    <a:pt x="36849" y="12566"/>
                    <a:pt x="36611" y="12243"/>
                    <a:pt x="36475" y="12001"/>
                  </a:cubicBezTo>
                  <a:cubicBezTo>
                    <a:pt x="36332" y="11763"/>
                    <a:pt x="36248" y="11627"/>
                    <a:pt x="36248" y="11627"/>
                  </a:cubicBezTo>
                  <a:cubicBezTo>
                    <a:pt x="36248" y="11627"/>
                    <a:pt x="36165" y="11491"/>
                    <a:pt x="36018" y="11255"/>
                  </a:cubicBezTo>
                  <a:cubicBezTo>
                    <a:pt x="35852" y="11031"/>
                    <a:pt x="35614" y="10713"/>
                    <a:pt x="35328" y="10332"/>
                  </a:cubicBezTo>
                  <a:cubicBezTo>
                    <a:pt x="35321" y="10323"/>
                    <a:pt x="35312" y="10311"/>
                    <a:pt x="35305" y="10302"/>
                  </a:cubicBezTo>
                  <a:cubicBezTo>
                    <a:pt x="35519" y="9954"/>
                    <a:pt x="35775" y="9522"/>
                    <a:pt x="36020" y="9070"/>
                  </a:cubicBezTo>
                  <a:cubicBezTo>
                    <a:pt x="36558" y="8068"/>
                    <a:pt x="37024" y="6988"/>
                    <a:pt x="37024" y="6988"/>
                  </a:cubicBezTo>
                  <a:lnTo>
                    <a:pt x="36482" y="6395"/>
                  </a:lnTo>
                  <a:cubicBezTo>
                    <a:pt x="36156" y="6040"/>
                    <a:pt x="35665" y="5624"/>
                    <a:pt x="35192" y="5188"/>
                  </a:cubicBezTo>
                  <a:cubicBezTo>
                    <a:pt x="34730" y="4740"/>
                    <a:pt x="34185" y="4387"/>
                    <a:pt x="33809" y="4089"/>
                  </a:cubicBezTo>
                  <a:cubicBezTo>
                    <a:pt x="33419" y="3803"/>
                    <a:pt x="33161" y="3612"/>
                    <a:pt x="33161" y="3612"/>
                  </a:cubicBezTo>
                  <a:cubicBezTo>
                    <a:pt x="33161" y="3612"/>
                    <a:pt x="32148" y="4244"/>
                    <a:pt x="31222" y="4934"/>
                  </a:cubicBezTo>
                  <a:cubicBezTo>
                    <a:pt x="30814" y="5236"/>
                    <a:pt x="30426" y="5543"/>
                    <a:pt x="30114" y="5800"/>
                  </a:cubicBezTo>
                  <a:cubicBezTo>
                    <a:pt x="30105" y="5793"/>
                    <a:pt x="30091" y="5786"/>
                    <a:pt x="30082" y="5779"/>
                  </a:cubicBezTo>
                  <a:cubicBezTo>
                    <a:pt x="29683" y="5516"/>
                    <a:pt x="29304" y="5377"/>
                    <a:pt x="29060" y="5248"/>
                  </a:cubicBezTo>
                  <a:cubicBezTo>
                    <a:pt x="28810" y="5126"/>
                    <a:pt x="28667" y="5056"/>
                    <a:pt x="28667" y="5056"/>
                  </a:cubicBezTo>
                  <a:cubicBezTo>
                    <a:pt x="28667" y="5056"/>
                    <a:pt x="28522" y="4990"/>
                    <a:pt x="28273" y="4867"/>
                  </a:cubicBezTo>
                  <a:cubicBezTo>
                    <a:pt x="28017" y="4759"/>
                    <a:pt x="27640" y="4632"/>
                    <a:pt x="27193" y="4463"/>
                  </a:cubicBezTo>
                  <a:cubicBezTo>
                    <a:pt x="27181" y="4461"/>
                    <a:pt x="27170" y="4456"/>
                    <a:pt x="27158" y="4452"/>
                  </a:cubicBezTo>
                  <a:cubicBezTo>
                    <a:pt x="27149" y="4043"/>
                    <a:pt x="27130" y="3543"/>
                    <a:pt x="27091" y="3030"/>
                  </a:cubicBezTo>
                  <a:cubicBezTo>
                    <a:pt x="27010" y="1876"/>
                    <a:pt x="26812" y="732"/>
                    <a:pt x="26812" y="732"/>
                  </a:cubicBezTo>
                  <a:cubicBezTo>
                    <a:pt x="26812" y="732"/>
                    <a:pt x="26500" y="651"/>
                    <a:pt x="26032" y="531"/>
                  </a:cubicBezTo>
                  <a:cubicBezTo>
                    <a:pt x="25566" y="392"/>
                    <a:pt x="24926" y="316"/>
                    <a:pt x="24290" y="215"/>
                  </a:cubicBezTo>
                  <a:cubicBezTo>
                    <a:pt x="23971" y="169"/>
                    <a:pt x="23655" y="113"/>
                    <a:pt x="23355" y="85"/>
                  </a:cubicBezTo>
                  <a:cubicBezTo>
                    <a:pt x="23055" y="67"/>
                    <a:pt x="22773" y="53"/>
                    <a:pt x="22533" y="39"/>
                  </a:cubicBezTo>
                  <a:cubicBezTo>
                    <a:pt x="22053" y="16"/>
                    <a:pt x="21732" y="0"/>
                    <a:pt x="217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16" name="Google Shape;216;p26"/>
          <p:cNvGrpSpPr/>
          <p:nvPr/>
        </p:nvGrpSpPr>
        <p:grpSpPr>
          <a:xfrm>
            <a:off x="6865101" y="2037999"/>
            <a:ext cx="554810" cy="554809"/>
            <a:chOff x="6810900" y="2169125"/>
            <a:chExt cx="587100" cy="587100"/>
          </a:xfrm>
        </p:grpSpPr>
        <p:sp>
          <p:nvSpPr>
            <p:cNvPr id="217" name="Google Shape;217;p26"/>
            <p:cNvSpPr/>
            <p:nvPr/>
          </p:nvSpPr>
          <p:spPr>
            <a:xfrm>
              <a:off x="6810900" y="2169125"/>
              <a:ext cx="587100" cy="5871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26"/>
            <p:cNvSpPr/>
            <p:nvPr/>
          </p:nvSpPr>
          <p:spPr>
            <a:xfrm>
              <a:off x="6881784" y="2240009"/>
              <a:ext cx="445200" cy="445200"/>
            </a:xfrm>
            <a:prstGeom prst="ellipse">
              <a:avLst/>
            </a:prstGeom>
            <a:gradFill>
              <a:gsLst>
                <a:gs pos="0">
                  <a:schemeClr val="accent3"/>
                </a:gs>
                <a:gs pos="100000">
                  <a:schemeClr val="accen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9" name="Google Shape;219;p26"/>
            <p:cNvGrpSpPr/>
            <p:nvPr/>
          </p:nvGrpSpPr>
          <p:grpSpPr>
            <a:xfrm>
              <a:off x="6972327" y="2333833"/>
              <a:ext cx="260615" cy="258080"/>
              <a:chOff x="-37385100" y="3949908"/>
              <a:chExt cx="321350" cy="318225"/>
            </a:xfrm>
          </p:grpSpPr>
          <p:sp>
            <p:nvSpPr>
              <p:cNvPr id="220" name="Google Shape;220;p26"/>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 name="Google Shape;221;p26"/>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22" name="Google Shape;222;p26"/>
          <p:cNvGrpSpPr/>
          <p:nvPr/>
        </p:nvGrpSpPr>
        <p:grpSpPr>
          <a:xfrm>
            <a:off x="6310039" y="2710652"/>
            <a:ext cx="1326801" cy="733850"/>
            <a:chOff x="6879411" y="2843985"/>
            <a:chExt cx="1404319" cy="776643"/>
          </a:xfrm>
        </p:grpSpPr>
        <p:grpSp>
          <p:nvGrpSpPr>
            <p:cNvPr id="223" name="Google Shape;223;p26"/>
            <p:cNvGrpSpPr/>
            <p:nvPr/>
          </p:nvGrpSpPr>
          <p:grpSpPr>
            <a:xfrm>
              <a:off x="6879411" y="2843985"/>
              <a:ext cx="1404319" cy="776643"/>
              <a:chOff x="4202297" y="-1870275"/>
              <a:chExt cx="2538997" cy="1404164"/>
            </a:xfrm>
          </p:grpSpPr>
          <p:sp>
            <p:nvSpPr>
              <p:cNvPr id="224" name="Google Shape;224;p26"/>
              <p:cNvSpPr/>
              <p:nvPr/>
            </p:nvSpPr>
            <p:spPr>
              <a:xfrm>
                <a:off x="4202297" y="-1870275"/>
                <a:ext cx="2538997" cy="227172"/>
              </a:xfrm>
              <a:custGeom>
                <a:avLst/>
                <a:gdLst/>
                <a:ahLst/>
                <a:cxnLst/>
                <a:rect l="l" t="t" r="r" b="b"/>
                <a:pathLst>
                  <a:path w="133649" h="11958" extrusionOk="0">
                    <a:moveTo>
                      <a:pt x="4983" y="0"/>
                    </a:moveTo>
                    <a:cubicBezTo>
                      <a:pt x="2232" y="0"/>
                      <a:pt x="0" y="2232"/>
                      <a:pt x="0" y="4983"/>
                    </a:cubicBezTo>
                    <a:lnTo>
                      <a:pt x="0" y="11958"/>
                    </a:lnTo>
                    <a:lnTo>
                      <a:pt x="133648" y="11958"/>
                    </a:lnTo>
                    <a:lnTo>
                      <a:pt x="133648" y="4983"/>
                    </a:lnTo>
                    <a:cubicBezTo>
                      <a:pt x="133648" y="2232"/>
                      <a:pt x="131419" y="0"/>
                      <a:pt x="128665" y="0"/>
                    </a:cubicBezTo>
                    <a:close/>
                  </a:path>
                </a:pathLst>
              </a:cu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 name="Google Shape;225;p26"/>
              <p:cNvSpPr/>
              <p:nvPr/>
            </p:nvSpPr>
            <p:spPr>
              <a:xfrm>
                <a:off x="4202297" y="-1643101"/>
                <a:ext cx="2538997" cy="1176990"/>
              </a:xfrm>
              <a:custGeom>
                <a:avLst/>
                <a:gdLst/>
                <a:ahLst/>
                <a:cxnLst/>
                <a:rect l="l" t="t" r="r" b="b"/>
                <a:pathLst>
                  <a:path w="133649" h="61955" extrusionOk="0">
                    <a:moveTo>
                      <a:pt x="0" y="0"/>
                    </a:moveTo>
                    <a:lnTo>
                      <a:pt x="0" y="56971"/>
                    </a:lnTo>
                    <a:cubicBezTo>
                      <a:pt x="0" y="59722"/>
                      <a:pt x="2232" y="61954"/>
                      <a:pt x="4983" y="61954"/>
                    </a:cubicBezTo>
                    <a:lnTo>
                      <a:pt x="128665" y="61954"/>
                    </a:lnTo>
                    <a:cubicBezTo>
                      <a:pt x="131419" y="61954"/>
                      <a:pt x="133648" y="59722"/>
                      <a:pt x="133648" y="56971"/>
                    </a:cubicBezTo>
                    <a:lnTo>
                      <a:pt x="133648" y="0"/>
                    </a:ln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 name="Google Shape;226;p26"/>
              <p:cNvSpPr/>
              <p:nvPr/>
            </p:nvSpPr>
            <p:spPr>
              <a:xfrm>
                <a:off x="4284841" y="-1807298"/>
                <a:ext cx="71583" cy="71583"/>
              </a:xfrm>
              <a:custGeom>
                <a:avLst/>
                <a:gdLst/>
                <a:ahLst/>
                <a:cxnLst/>
                <a:rect l="l" t="t" r="r" b="b"/>
                <a:pathLst>
                  <a:path w="3768" h="3768" extrusionOk="0">
                    <a:moveTo>
                      <a:pt x="1882" y="0"/>
                    </a:moveTo>
                    <a:cubicBezTo>
                      <a:pt x="844" y="0"/>
                      <a:pt x="0" y="844"/>
                      <a:pt x="0" y="1882"/>
                    </a:cubicBezTo>
                    <a:cubicBezTo>
                      <a:pt x="0" y="2924"/>
                      <a:pt x="844" y="3767"/>
                      <a:pt x="1882" y="3767"/>
                    </a:cubicBezTo>
                    <a:cubicBezTo>
                      <a:pt x="2923" y="3767"/>
                      <a:pt x="3767" y="2924"/>
                      <a:pt x="3767" y="1882"/>
                    </a:cubicBezTo>
                    <a:cubicBezTo>
                      <a:pt x="3767" y="844"/>
                      <a:pt x="2923" y="0"/>
                      <a:pt x="1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 name="Google Shape;227;p26"/>
              <p:cNvSpPr/>
              <p:nvPr/>
            </p:nvSpPr>
            <p:spPr>
              <a:xfrm>
                <a:off x="4447574" y="-1807298"/>
                <a:ext cx="71583" cy="71583"/>
              </a:xfrm>
              <a:custGeom>
                <a:avLst/>
                <a:gdLst/>
                <a:ahLst/>
                <a:cxnLst/>
                <a:rect l="l" t="t" r="r" b="b"/>
                <a:pathLst>
                  <a:path w="3768" h="3768" extrusionOk="0">
                    <a:moveTo>
                      <a:pt x="1883" y="0"/>
                    </a:moveTo>
                    <a:cubicBezTo>
                      <a:pt x="844" y="0"/>
                      <a:pt x="1" y="844"/>
                      <a:pt x="1" y="1882"/>
                    </a:cubicBezTo>
                    <a:cubicBezTo>
                      <a:pt x="1" y="2924"/>
                      <a:pt x="844" y="3767"/>
                      <a:pt x="1883" y="3767"/>
                    </a:cubicBezTo>
                    <a:cubicBezTo>
                      <a:pt x="2924" y="3767"/>
                      <a:pt x="3768" y="2924"/>
                      <a:pt x="3768" y="1882"/>
                    </a:cubicBezTo>
                    <a:cubicBezTo>
                      <a:pt x="3768" y="844"/>
                      <a:pt x="2924" y="0"/>
                      <a:pt x="18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 name="Google Shape;228;p26"/>
              <p:cNvSpPr/>
              <p:nvPr/>
            </p:nvSpPr>
            <p:spPr>
              <a:xfrm>
                <a:off x="4610326" y="-1807298"/>
                <a:ext cx="71564" cy="71583"/>
              </a:xfrm>
              <a:custGeom>
                <a:avLst/>
                <a:gdLst/>
                <a:ahLst/>
                <a:cxnLst/>
                <a:rect l="l" t="t" r="r" b="b"/>
                <a:pathLst>
                  <a:path w="3767" h="3768" extrusionOk="0">
                    <a:moveTo>
                      <a:pt x="1882" y="0"/>
                    </a:moveTo>
                    <a:cubicBezTo>
                      <a:pt x="841" y="0"/>
                      <a:pt x="0" y="844"/>
                      <a:pt x="0" y="1882"/>
                    </a:cubicBezTo>
                    <a:cubicBezTo>
                      <a:pt x="0" y="2924"/>
                      <a:pt x="841" y="3767"/>
                      <a:pt x="1882" y="3767"/>
                    </a:cubicBezTo>
                    <a:cubicBezTo>
                      <a:pt x="2923" y="3767"/>
                      <a:pt x="3767" y="2924"/>
                      <a:pt x="3767" y="1882"/>
                    </a:cubicBezTo>
                    <a:cubicBezTo>
                      <a:pt x="3767" y="844"/>
                      <a:pt x="2923" y="0"/>
                      <a:pt x="1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9" name="Google Shape;229;p26"/>
            <p:cNvGrpSpPr/>
            <p:nvPr/>
          </p:nvGrpSpPr>
          <p:grpSpPr>
            <a:xfrm flipH="1">
              <a:off x="7727981" y="3082508"/>
              <a:ext cx="395014" cy="409310"/>
              <a:chOff x="3357325" y="2093500"/>
              <a:chExt cx="311525" cy="322825"/>
            </a:xfrm>
          </p:grpSpPr>
          <p:sp>
            <p:nvSpPr>
              <p:cNvPr id="230" name="Google Shape;230;p26"/>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1" name="Google Shape;231;p26"/>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2" name="Google Shape;232;p26"/>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33" name="Google Shape;233;p26"/>
            <p:cNvSpPr/>
            <p:nvPr/>
          </p:nvSpPr>
          <p:spPr>
            <a:xfrm>
              <a:off x="7040399" y="3082527"/>
              <a:ext cx="563400" cy="771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 name="Google Shape;234;p26"/>
            <p:cNvSpPr/>
            <p:nvPr/>
          </p:nvSpPr>
          <p:spPr>
            <a:xfrm>
              <a:off x="7040399" y="3195879"/>
              <a:ext cx="563400" cy="296100"/>
            </a:xfrm>
            <a:prstGeom prst="roundRect">
              <a:avLst>
                <a:gd name="adj" fmla="val 1727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5" name="Google Shape;235;p26"/>
          <p:cNvSpPr/>
          <p:nvPr/>
        </p:nvSpPr>
        <p:spPr>
          <a:xfrm>
            <a:off x="4942875" y="3780724"/>
            <a:ext cx="315000" cy="3150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 name="Google Shape;236;p26"/>
          <p:cNvSpPr/>
          <p:nvPr/>
        </p:nvSpPr>
        <p:spPr>
          <a:xfrm>
            <a:off x="7900100" y="2301100"/>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 name="Google Shape;237;p26"/>
          <p:cNvSpPr/>
          <p:nvPr/>
        </p:nvSpPr>
        <p:spPr>
          <a:xfrm>
            <a:off x="7851050" y="2487800"/>
            <a:ext cx="151500" cy="151500"/>
          </a:xfrm>
          <a:prstGeom prst="ellipse">
            <a:avLst/>
          </a:prstGeom>
          <a:gradFill>
            <a:gsLst>
              <a:gs pos="0">
                <a:schemeClr val="dk2">
                  <a:alpha val="10000"/>
                </a:schemeClr>
              </a:gs>
              <a:gs pos="100000">
                <a:schemeClr val="lt1">
                  <a:alpha val="10000"/>
                </a:scheme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 name="Google Shape;238;p26"/>
          <p:cNvSpPr/>
          <p:nvPr/>
        </p:nvSpPr>
        <p:spPr>
          <a:xfrm>
            <a:off x="6029650" y="3534425"/>
            <a:ext cx="105900" cy="105900"/>
          </a:xfrm>
          <a:prstGeom prst="ellipse">
            <a:avLst/>
          </a:prstGeom>
          <a:gradFill>
            <a:gsLst>
              <a:gs pos="0">
                <a:schemeClr val="dk2">
                  <a:alpha val="10000"/>
                </a:schemeClr>
              </a:gs>
              <a:gs pos="100000">
                <a:schemeClr val="lt1">
                  <a:alpha val="10000"/>
                </a:scheme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 name="Google Shape;239;p26"/>
          <p:cNvSpPr/>
          <p:nvPr/>
        </p:nvSpPr>
        <p:spPr>
          <a:xfrm>
            <a:off x="5623475" y="1734525"/>
            <a:ext cx="151500" cy="151500"/>
          </a:xfrm>
          <a:prstGeom prst="ellipse">
            <a:avLst/>
          </a:prstGeom>
          <a:gradFill>
            <a:gsLst>
              <a:gs pos="0">
                <a:schemeClr val="accent3">
                  <a:alpha val="10000"/>
                </a:schemeClr>
              </a:gs>
              <a:gs pos="100000">
                <a:schemeClr val="accent2">
                  <a:alpha val="10000"/>
                </a:schemeClr>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 name="Google Shape;240;p26"/>
          <p:cNvSpPr/>
          <p:nvPr/>
        </p:nvSpPr>
        <p:spPr>
          <a:xfrm>
            <a:off x="7655900" y="1123275"/>
            <a:ext cx="151500" cy="1515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grpSp>
        <p:nvGrpSpPr>
          <p:cNvPr id="51" name="Google Shape;682;p45"/>
          <p:cNvGrpSpPr/>
          <p:nvPr/>
        </p:nvGrpSpPr>
        <p:grpSpPr>
          <a:xfrm>
            <a:off x="5932564" y="3537774"/>
            <a:ext cx="3211436" cy="3211451"/>
            <a:chOff x="1190500" y="238125"/>
            <a:chExt cx="5237175" cy="5237200"/>
          </a:xfrm>
        </p:grpSpPr>
        <p:sp>
          <p:nvSpPr>
            <p:cNvPr id="52" name="Google Shape;683;p45"/>
            <p:cNvSpPr/>
            <p:nvPr/>
          </p:nvSpPr>
          <p:spPr>
            <a:xfrm>
              <a:off x="1190500" y="238125"/>
              <a:ext cx="5237175" cy="5237200"/>
            </a:xfrm>
            <a:custGeom>
              <a:avLst/>
              <a:gdLst/>
              <a:ahLst/>
              <a:cxnLst/>
              <a:rect l="l" t="t" r="r" b="b"/>
              <a:pathLst>
                <a:path w="209487" h="209488" extrusionOk="0">
                  <a:moveTo>
                    <a:pt x="104743" y="0"/>
                  </a:moveTo>
                  <a:cubicBezTo>
                    <a:pt x="76964" y="0"/>
                    <a:pt x="50321" y="11035"/>
                    <a:pt x="30679" y="30679"/>
                  </a:cubicBezTo>
                  <a:cubicBezTo>
                    <a:pt x="11034" y="50321"/>
                    <a:pt x="0" y="76964"/>
                    <a:pt x="0" y="104744"/>
                  </a:cubicBezTo>
                  <a:cubicBezTo>
                    <a:pt x="0" y="132523"/>
                    <a:pt x="11034" y="159163"/>
                    <a:pt x="30679" y="178808"/>
                  </a:cubicBezTo>
                  <a:cubicBezTo>
                    <a:pt x="50321" y="198449"/>
                    <a:pt x="76964" y="209487"/>
                    <a:pt x="104743" y="209487"/>
                  </a:cubicBezTo>
                  <a:cubicBezTo>
                    <a:pt x="132523" y="209487"/>
                    <a:pt x="159162" y="198449"/>
                    <a:pt x="178807" y="178808"/>
                  </a:cubicBezTo>
                  <a:cubicBezTo>
                    <a:pt x="198449" y="159163"/>
                    <a:pt x="209486" y="132523"/>
                    <a:pt x="209486" y="104744"/>
                  </a:cubicBezTo>
                  <a:cubicBezTo>
                    <a:pt x="209486" y="76964"/>
                    <a:pt x="198449" y="50321"/>
                    <a:pt x="178807" y="30679"/>
                  </a:cubicBezTo>
                  <a:cubicBezTo>
                    <a:pt x="159162" y="11035"/>
                    <a:pt x="132523" y="0"/>
                    <a:pt x="104743"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684;p45"/>
            <p:cNvSpPr/>
            <p:nvPr/>
          </p:nvSpPr>
          <p:spPr>
            <a:xfrm>
              <a:off x="1732050" y="779675"/>
              <a:ext cx="4154050" cy="4154075"/>
            </a:xfrm>
            <a:custGeom>
              <a:avLst/>
              <a:gdLst/>
              <a:ahLst/>
              <a:cxnLst/>
              <a:rect l="l" t="t" r="r" b="b"/>
              <a:pathLst>
                <a:path w="166162" h="166163" extrusionOk="0">
                  <a:moveTo>
                    <a:pt x="83081" y="1"/>
                  </a:moveTo>
                  <a:cubicBezTo>
                    <a:pt x="61045" y="1"/>
                    <a:pt x="39914" y="8753"/>
                    <a:pt x="24335" y="24335"/>
                  </a:cubicBezTo>
                  <a:cubicBezTo>
                    <a:pt x="8753" y="39915"/>
                    <a:pt x="1" y="61046"/>
                    <a:pt x="1" y="83082"/>
                  </a:cubicBezTo>
                  <a:cubicBezTo>
                    <a:pt x="1" y="105114"/>
                    <a:pt x="8753" y="126249"/>
                    <a:pt x="24335" y="141828"/>
                  </a:cubicBezTo>
                  <a:cubicBezTo>
                    <a:pt x="39914" y="157407"/>
                    <a:pt x="61045" y="166162"/>
                    <a:pt x="83081" y="166162"/>
                  </a:cubicBezTo>
                  <a:cubicBezTo>
                    <a:pt x="105114" y="166162"/>
                    <a:pt x="126248" y="157407"/>
                    <a:pt x="141827" y="141828"/>
                  </a:cubicBezTo>
                  <a:cubicBezTo>
                    <a:pt x="157406" y="126249"/>
                    <a:pt x="166162" y="105114"/>
                    <a:pt x="166162" y="83082"/>
                  </a:cubicBezTo>
                  <a:cubicBezTo>
                    <a:pt x="166162" y="61046"/>
                    <a:pt x="157406" y="39915"/>
                    <a:pt x="141827" y="24335"/>
                  </a:cubicBezTo>
                  <a:cubicBezTo>
                    <a:pt x="126248" y="8753"/>
                    <a:pt x="105114" y="1"/>
                    <a:pt x="83081" y="1"/>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685;p45"/>
            <p:cNvSpPr/>
            <p:nvPr/>
          </p:nvSpPr>
          <p:spPr>
            <a:xfrm>
              <a:off x="2297475" y="1345125"/>
              <a:ext cx="3023200" cy="3023200"/>
            </a:xfrm>
            <a:custGeom>
              <a:avLst/>
              <a:gdLst/>
              <a:ahLst/>
              <a:cxnLst/>
              <a:rect l="l" t="t" r="r" b="b"/>
              <a:pathLst>
                <a:path w="120928" h="120928" extrusionOk="0">
                  <a:moveTo>
                    <a:pt x="60464" y="0"/>
                  </a:moveTo>
                  <a:cubicBezTo>
                    <a:pt x="44429" y="0"/>
                    <a:pt x="29048" y="6371"/>
                    <a:pt x="17710" y="17709"/>
                  </a:cubicBezTo>
                  <a:cubicBezTo>
                    <a:pt x="6372" y="29048"/>
                    <a:pt x="1" y="44429"/>
                    <a:pt x="1" y="60464"/>
                  </a:cubicBezTo>
                  <a:cubicBezTo>
                    <a:pt x="1" y="76499"/>
                    <a:pt x="6372" y="91879"/>
                    <a:pt x="17710" y="103218"/>
                  </a:cubicBezTo>
                  <a:cubicBezTo>
                    <a:pt x="29048" y="114556"/>
                    <a:pt x="44429" y="120927"/>
                    <a:pt x="60464" y="120927"/>
                  </a:cubicBezTo>
                  <a:cubicBezTo>
                    <a:pt x="76499" y="120927"/>
                    <a:pt x="91880" y="114556"/>
                    <a:pt x="103218" y="103218"/>
                  </a:cubicBezTo>
                  <a:cubicBezTo>
                    <a:pt x="114556" y="91879"/>
                    <a:pt x="120927" y="76499"/>
                    <a:pt x="120927" y="60464"/>
                  </a:cubicBezTo>
                  <a:cubicBezTo>
                    <a:pt x="120927" y="44429"/>
                    <a:pt x="114556" y="29048"/>
                    <a:pt x="103218" y="17709"/>
                  </a:cubicBezTo>
                  <a:cubicBezTo>
                    <a:pt x="91880" y="6371"/>
                    <a:pt x="76499" y="0"/>
                    <a:pt x="60464"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1" name="Google Shape;341;p32"/>
          <p:cNvSpPr txBox="1">
            <a:spLocks noGrp="1"/>
          </p:cNvSpPr>
          <p:nvPr>
            <p:ph type="title"/>
          </p:nvPr>
        </p:nvSpPr>
        <p:spPr>
          <a:xfrm>
            <a:off x="475910" y="368049"/>
            <a:ext cx="8335996" cy="66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Algorithms</a:t>
            </a:r>
            <a:endPar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364" name="Google Shape;364;p32"/>
          <p:cNvSpPr/>
          <p:nvPr/>
        </p:nvSpPr>
        <p:spPr>
          <a:xfrm>
            <a:off x="8004500" y="1209563"/>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32"/>
          <p:cNvSpPr/>
          <p:nvPr/>
        </p:nvSpPr>
        <p:spPr>
          <a:xfrm>
            <a:off x="8193150" y="1353625"/>
            <a:ext cx="151500" cy="151500"/>
          </a:xfrm>
          <a:prstGeom prst="ellipse">
            <a:avLst/>
          </a:prstGeom>
          <a:gradFill>
            <a:gsLst>
              <a:gs pos="0">
                <a:schemeClr val="accent3">
                  <a:alpha val="10000"/>
                </a:schemeClr>
              </a:gs>
              <a:gs pos="100000">
                <a:schemeClr val="accent2">
                  <a:alpha val="1000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32"/>
          <p:cNvSpPr/>
          <p:nvPr/>
        </p:nvSpPr>
        <p:spPr>
          <a:xfrm>
            <a:off x="8034775" y="861725"/>
            <a:ext cx="105900" cy="1059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 name="Google Shape;468;p36"/>
          <p:cNvGrpSpPr/>
          <p:nvPr/>
        </p:nvGrpSpPr>
        <p:grpSpPr>
          <a:xfrm>
            <a:off x="7191641" y="881799"/>
            <a:ext cx="554809" cy="554809"/>
            <a:chOff x="5724800" y="2169125"/>
            <a:chExt cx="587100" cy="587100"/>
          </a:xfrm>
        </p:grpSpPr>
        <p:sp>
          <p:nvSpPr>
            <p:cNvPr id="29" name="Google Shape;469;p36"/>
            <p:cNvSpPr/>
            <p:nvPr/>
          </p:nvSpPr>
          <p:spPr>
            <a:xfrm>
              <a:off x="5724800" y="2169125"/>
              <a:ext cx="587100" cy="5871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470;p36"/>
            <p:cNvSpPr/>
            <p:nvPr/>
          </p:nvSpPr>
          <p:spPr>
            <a:xfrm>
              <a:off x="5795750" y="2240075"/>
              <a:ext cx="445200" cy="445200"/>
            </a:xfrm>
            <a:prstGeom prst="ellipse">
              <a:avLst/>
            </a:pr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471;p36"/>
            <p:cNvSpPr/>
            <p:nvPr/>
          </p:nvSpPr>
          <p:spPr>
            <a:xfrm>
              <a:off x="5889083" y="2332610"/>
              <a:ext cx="258497" cy="260131"/>
            </a:xfrm>
            <a:custGeom>
              <a:avLst/>
              <a:gdLst/>
              <a:ahLst/>
              <a:cxnLst/>
              <a:rect l="l" t="t" r="r" b="b"/>
              <a:pathLst>
                <a:path w="42238" h="42505" extrusionOk="0">
                  <a:moveTo>
                    <a:pt x="21119" y="10637"/>
                  </a:moveTo>
                  <a:cubicBezTo>
                    <a:pt x="26971" y="10637"/>
                    <a:pt x="31734" y="15400"/>
                    <a:pt x="31734" y="21253"/>
                  </a:cubicBezTo>
                  <a:cubicBezTo>
                    <a:pt x="31734" y="27107"/>
                    <a:pt x="26971" y="31868"/>
                    <a:pt x="21119" y="31868"/>
                  </a:cubicBezTo>
                  <a:cubicBezTo>
                    <a:pt x="15264" y="31868"/>
                    <a:pt x="10503" y="27107"/>
                    <a:pt x="10503" y="21253"/>
                  </a:cubicBezTo>
                  <a:cubicBezTo>
                    <a:pt x="10503" y="15400"/>
                    <a:pt x="15264" y="10637"/>
                    <a:pt x="21119" y="10637"/>
                  </a:cubicBezTo>
                  <a:close/>
                  <a:moveTo>
                    <a:pt x="21732" y="0"/>
                  </a:moveTo>
                  <a:cubicBezTo>
                    <a:pt x="21732" y="0"/>
                    <a:pt x="21222" y="1034"/>
                    <a:pt x="20821" y="2142"/>
                  </a:cubicBezTo>
                  <a:cubicBezTo>
                    <a:pt x="20639" y="2622"/>
                    <a:pt x="20479" y="3095"/>
                    <a:pt x="20357" y="3480"/>
                  </a:cubicBezTo>
                  <a:cubicBezTo>
                    <a:pt x="20346" y="3483"/>
                    <a:pt x="20329" y="3483"/>
                    <a:pt x="20318" y="3483"/>
                  </a:cubicBezTo>
                  <a:cubicBezTo>
                    <a:pt x="19842" y="3513"/>
                    <a:pt x="19443" y="3513"/>
                    <a:pt x="19171" y="3570"/>
                  </a:cubicBezTo>
                  <a:cubicBezTo>
                    <a:pt x="18896" y="3612"/>
                    <a:pt x="18739" y="3635"/>
                    <a:pt x="18739" y="3635"/>
                  </a:cubicBezTo>
                  <a:cubicBezTo>
                    <a:pt x="18739" y="3635"/>
                    <a:pt x="18582" y="3660"/>
                    <a:pt x="18305" y="3702"/>
                  </a:cubicBezTo>
                  <a:cubicBezTo>
                    <a:pt x="18031" y="3743"/>
                    <a:pt x="17636" y="3792"/>
                    <a:pt x="17177" y="3926"/>
                  </a:cubicBezTo>
                  <a:cubicBezTo>
                    <a:pt x="17165" y="3928"/>
                    <a:pt x="17152" y="3933"/>
                    <a:pt x="17140" y="3935"/>
                  </a:cubicBezTo>
                  <a:cubicBezTo>
                    <a:pt x="16914" y="3603"/>
                    <a:pt x="16630" y="3196"/>
                    <a:pt x="16321" y="2790"/>
                  </a:cubicBezTo>
                  <a:cubicBezTo>
                    <a:pt x="15972" y="2326"/>
                    <a:pt x="15605" y="1869"/>
                    <a:pt x="15319" y="1530"/>
                  </a:cubicBezTo>
                  <a:cubicBezTo>
                    <a:pt x="15031" y="1186"/>
                    <a:pt x="14837" y="976"/>
                    <a:pt x="14837" y="976"/>
                  </a:cubicBezTo>
                  <a:cubicBezTo>
                    <a:pt x="14837" y="976"/>
                    <a:pt x="14532" y="1087"/>
                    <a:pt x="14078" y="1251"/>
                  </a:cubicBezTo>
                  <a:cubicBezTo>
                    <a:pt x="13628" y="1422"/>
                    <a:pt x="13009" y="1616"/>
                    <a:pt x="12437" y="1916"/>
                  </a:cubicBezTo>
                  <a:cubicBezTo>
                    <a:pt x="11862" y="2202"/>
                    <a:pt x="11267" y="2453"/>
                    <a:pt x="10858" y="2712"/>
                  </a:cubicBezTo>
                  <a:cubicBezTo>
                    <a:pt x="10445" y="2961"/>
                    <a:pt x="10168" y="3127"/>
                    <a:pt x="10168" y="3127"/>
                  </a:cubicBezTo>
                  <a:cubicBezTo>
                    <a:pt x="10168" y="3127"/>
                    <a:pt x="10311" y="4293"/>
                    <a:pt x="10549" y="5407"/>
                  </a:cubicBezTo>
                  <a:cubicBezTo>
                    <a:pt x="10657" y="5910"/>
                    <a:pt x="10782" y="6397"/>
                    <a:pt x="10891" y="6792"/>
                  </a:cubicBezTo>
                  <a:cubicBezTo>
                    <a:pt x="10881" y="6799"/>
                    <a:pt x="10870" y="6806"/>
                    <a:pt x="10861" y="6815"/>
                  </a:cubicBezTo>
                  <a:cubicBezTo>
                    <a:pt x="10477" y="7099"/>
                    <a:pt x="10159" y="7339"/>
                    <a:pt x="9937" y="7505"/>
                  </a:cubicBezTo>
                  <a:cubicBezTo>
                    <a:pt x="9732" y="7692"/>
                    <a:pt x="9612" y="7798"/>
                    <a:pt x="9612" y="7798"/>
                  </a:cubicBezTo>
                  <a:cubicBezTo>
                    <a:pt x="9612" y="7798"/>
                    <a:pt x="9494" y="7904"/>
                    <a:pt x="9289" y="8091"/>
                  </a:cubicBezTo>
                  <a:cubicBezTo>
                    <a:pt x="9093" y="8287"/>
                    <a:pt x="8770" y="8525"/>
                    <a:pt x="8458" y="8890"/>
                  </a:cubicBezTo>
                  <a:cubicBezTo>
                    <a:pt x="8451" y="8899"/>
                    <a:pt x="8440" y="8908"/>
                    <a:pt x="8433" y="8917"/>
                  </a:cubicBezTo>
                  <a:cubicBezTo>
                    <a:pt x="8063" y="8760"/>
                    <a:pt x="7604" y="8574"/>
                    <a:pt x="7127" y="8398"/>
                  </a:cubicBezTo>
                  <a:cubicBezTo>
                    <a:pt x="6046" y="7997"/>
                    <a:pt x="4897" y="7676"/>
                    <a:pt x="4897" y="7676"/>
                  </a:cubicBezTo>
                  <a:cubicBezTo>
                    <a:pt x="4897" y="7676"/>
                    <a:pt x="4844" y="7733"/>
                    <a:pt x="4761" y="7849"/>
                  </a:cubicBezTo>
                  <a:cubicBezTo>
                    <a:pt x="4676" y="7960"/>
                    <a:pt x="4556" y="8121"/>
                    <a:pt x="4410" y="8313"/>
                  </a:cubicBezTo>
                  <a:cubicBezTo>
                    <a:pt x="4133" y="8707"/>
                    <a:pt x="3706" y="9194"/>
                    <a:pt x="3388" y="9755"/>
                  </a:cubicBezTo>
                  <a:cubicBezTo>
                    <a:pt x="3056" y="10307"/>
                    <a:pt x="2707" y="10849"/>
                    <a:pt x="2486" y="11278"/>
                  </a:cubicBezTo>
                  <a:cubicBezTo>
                    <a:pt x="2276" y="11712"/>
                    <a:pt x="2135" y="12001"/>
                    <a:pt x="2135" y="12001"/>
                  </a:cubicBezTo>
                  <a:cubicBezTo>
                    <a:pt x="2135" y="12001"/>
                    <a:pt x="2887" y="12908"/>
                    <a:pt x="3686" y="13718"/>
                  </a:cubicBezTo>
                  <a:cubicBezTo>
                    <a:pt x="4046" y="14082"/>
                    <a:pt x="4413" y="14424"/>
                    <a:pt x="4717" y="14698"/>
                  </a:cubicBezTo>
                  <a:cubicBezTo>
                    <a:pt x="4713" y="14710"/>
                    <a:pt x="4706" y="14721"/>
                    <a:pt x="4701" y="14733"/>
                  </a:cubicBezTo>
                  <a:cubicBezTo>
                    <a:pt x="4537" y="15181"/>
                    <a:pt x="4401" y="15555"/>
                    <a:pt x="4306" y="15815"/>
                  </a:cubicBezTo>
                  <a:cubicBezTo>
                    <a:pt x="4253" y="15945"/>
                    <a:pt x="4230" y="16051"/>
                    <a:pt x="4212" y="16125"/>
                  </a:cubicBezTo>
                  <a:cubicBezTo>
                    <a:pt x="4193" y="16196"/>
                    <a:pt x="4184" y="16235"/>
                    <a:pt x="4184" y="16235"/>
                  </a:cubicBezTo>
                  <a:cubicBezTo>
                    <a:pt x="4184" y="16235"/>
                    <a:pt x="4013" y="16849"/>
                    <a:pt x="3799" y="17777"/>
                  </a:cubicBezTo>
                  <a:cubicBezTo>
                    <a:pt x="3796" y="17789"/>
                    <a:pt x="3794" y="17802"/>
                    <a:pt x="3794" y="17814"/>
                  </a:cubicBezTo>
                  <a:cubicBezTo>
                    <a:pt x="3399" y="17883"/>
                    <a:pt x="2915" y="17975"/>
                    <a:pt x="2421" y="18089"/>
                  </a:cubicBezTo>
                  <a:cubicBezTo>
                    <a:pt x="1299" y="18335"/>
                    <a:pt x="166" y="18691"/>
                    <a:pt x="166" y="18691"/>
                  </a:cubicBezTo>
                  <a:cubicBezTo>
                    <a:pt x="166" y="18691"/>
                    <a:pt x="99" y="19007"/>
                    <a:pt x="85" y="19489"/>
                  </a:cubicBezTo>
                  <a:cubicBezTo>
                    <a:pt x="62" y="19969"/>
                    <a:pt x="30" y="20611"/>
                    <a:pt x="0" y="21253"/>
                  </a:cubicBezTo>
                  <a:cubicBezTo>
                    <a:pt x="30" y="21894"/>
                    <a:pt x="62" y="22536"/>
                    <a:pt x="85" y="23016"/>
                  </a:cubicBezTo>
                  <a:cubicBezTo>
                    <a:pt x="99" y="23498"/>
                    <a:pt x="166" y="23814"/>
                    <a:pt x="166" y="23814"/>
                  </a:cubicBezTo>
                  <a:cubicBezTo>
                    <a:pt x="166" y="23814"/>
                    <a:pt x="1299" y="24170"/>
                    <a:pt x="2421" y="24417"/>
                  </a:cubicBezTo>
                  <a:cubicBezTo>
                    <a:pt x="2915" y="24527"/>
                    <a:pt x="3399" y="24622"/>
                    <a:pt x="3794" y="24691"/>
                  </a:cubicBezTo>
                  <a:cubicBezTo>
                    <a:pt x="3794" y="24703"/>
                    <a:pt x="3796" y="24717"/>
                    <a:pt x="3799" y="24728"/>
                  </a:cubicBezTo>
                  <a:cubicBezTo>
                    <a:pt x="4013" y="25656"/>
                    <a:pt x="4184" y="26270"/>
                    <a:pt x="4184" y="26270"/>
                  </a:cubicBezTo>
                  <a:cubicBezTo>
                    <a:pt x="4184" y="26270"/>
                    <a:pt x="4193" y="26309"/>
                    <a:pt x="4212" y="26380"/>
                  </a:cubicBezTo>
                  <a:cubicBezTo>
                    <a:pt x="4230" y="26452"/>
                    <a:pt x="4253" y="26560"/>
                    <a:pt x="4306" y="26690"/>
                  </a:cubicBezTo>
                  <a:cubicBezTo>
                    <a:pt x="4401" y="26950"/>
                    <a:pt x="4539" y="27324"/>
                    <a:pt x="4701" y="27772"/>
                  </a:cubicBezTo>
                  <a:cubicBezTo>
                    <a:pt x="4706" y="27781"/>
                    <a:pt x="4713" y="27795"/>
                    <a:pt x="4717" y="27807"/>
                  </a:cubicBezTo>
                  <a:cubicBezTo>
                    <a:pt x="4413" y="28079"/>
                    <a:pt x="4046" y="28423"/>
                    <a:pt x="3686" y="28787"/>
                  </a:cubicBezTo>
                  <a:cubicBezTo>
                    <a:pt x="2887" y="29595"/>
                    <a:pt x="2135" y="30502"/>
                    <a:pt x="2135" y="30502"/>
                  </a:cubicBezTo>
                  <a:cubicBezTo>
                    <a:pt x="2135" y="30502"/>
                    <a:pt x="2276" y="30793"/>
                    <a:pt x="2486" y="31227"/>
                  </a:cubicBezTo>
                  <a:cubicBezTo>
                    <a:pt x="2707" y="31656"/>
                    <a:pt x="3058" y="32198"/>
                    <a:pt x="3388" y="32750"/>
                  </a:cubicBezTo>
                  <a:cubicBezTo>
                    <a:pt x="3706" y="33311"/>
                    <a:pt x="4133" y="33798"/>
                    <a:pt x="4410" y="34192"/>
                  </a:cubicBezTo>
                  <a:cubicBezTo>
                    <a:pt x="4556" y="34384"/>
                    <a:pt x="4676" y="34543"/>
                    <a:pt x="4761" y="34656"/>
                  </a:cubicBezTo>
                  <a:cubicBezTo>
                    <a:pt x="4844" y="34769"/>
                    <a:pt x="4897" y="34829"/>
                    <a:pt x="4897" y="34829"/>
                  </a:cubicBezTo>
                  <a:cubicBezTo>
                    <a:pt x="4897" y="34829"/>
                    <a:pt x="6046" y="34509"/>
                    <a:pt x="7127" y="34105"/>
                  </a:cubicBezTo>
                  <a:cubicBezTo>
                    <a:pt x="7604" y="33932"/>
                    <a:pt x="8063" y="33745"/>
                    <a:pt x="8433" y="33588"/>
                  </a:cubicBezTo>
                  <a:cubicBezTo>
                    <a:pt x="8440" y="33597"/>
                    <a:pt x="8451" y="33606"/>
                    <a:pt x="8458" y="33615"/>
                  </a:cubicBezTo>
                  <a:cubicBezTo>
                    <a:pt x="8770" y="33978"/>
                    <a:pt x="9093" y="34215"/>
                    <a:pt x="9289" y="34412"/>
                  </a:cubicBezTo>
                  <a:cubicBezTo>
                    <a:pt x="9497" y="34599"/>
                    <a:pt x="9612" y="34707"/>
                    <a:pt x="9612" y="34707"/>
                  </a:cubicBezTo>
                  <a:cubicBezTo>
                    <a:pt x="9612" y="34707"/>
                    <a:pt x="9730" y="34813"/>
                    <a:pt x="9937" y="35000"/>
                  </a:cubicBezTo>
                  <a:cubicBezTo>
                    <a:pt x="10159" y="35166"/>
                    <a:pt x="10477" y="35404"/>
                    <a:pt x="10861" y="35690"/>
                  </a:cubicBezTo>
                  <a:cubicBezTo>
                    <a:pt x="10870" y="35697"/>
                    <a:pt x="10881" y="35706"/>
                    <a:pt x="10891" y="35713"/>
                  </a:cubicBezTo>
                  <a:cubicBezTo>
                    <a:pt x="10782" y="36106"/>
                    <a:pt x="10657" y="36592"/>
                    <a:pt x="10549" y="37096"/>
                  </a:cubicBezTo>
                  <a:cubicBezTo>
                    <a:pt x="10311" y="38213"/>
                    <a:pt x="10168" y="39376"/>
                    <a:pt x="10168" y="39376"/>
                  </a:cubicBezTo>
                  <a:cubicBezTo>
                    <a:pt x="10168" y="39376"/>
                    <a:pt x="10445" y="39544"/>
                    <a:pt x="10858" y="39793"/>
                  </a:cubicBezTo>
                  <a:cubicBezTo>
                    <a:pt x="11267" y="40050"/>
                    <a:pt x="11862" y="40303"/>
                    <a:pt x="12437" y="40590"/>
                  </a:cubicBezTo>
                  <a:cubicBezTo>
                    <a:pt x="13009" y="40887"/>
                    <a:pt x="13628" y="41081"/>
                    <a:pt x="14078" y="41254"/>
                  </a:cubicBezTo>
                  <a:cubicBezTo>
                    <a:pt x="14532" y="41418"/>
                    <a:pt x="14837" y="41527"/>
                    <a:pt x="14837" y="41527"/>
                  </a:cubicBezTo>
                  <a:cubicBezTo>
                    <a:pt x="14837" y="41527"/>
                    <a:pt x="15031" y="41317"/>
                    <a:pt x="15319" y="40973"/>
                  </a:cubicBezTo>
                  <a:cubicBezTo>
                    <a:pt x="15603" y="40633"/>
                    <a:pt x="15972" y="40176"/>
                    <a:pt x="16321" y="39715"/>
                  </a:cubicBezTo>
                  <a:cubicBezTo>
                    <a:pt x="16630" y="39309"/>
                    <a:pt x="16914" y="38903"/>
                    <a:pt x="17140" y="38568"/>
                  </a:cubicBezTo>
                  <a:cubicBezTo>
                    <a:pt x="17152" y="38570"/>
                    <a:pt x="17165" y="38575"/>
                    <a:pt x="17177" y="38577"/>
                  </a:cubicBezTo>
                  <a:cubicBezTo>
                    <a:pt x="17636" y="38713"/>
                    <a:pt x="18031" y="38762"/>
                    <a:pt x="18305" y="38803"/>
                  </a:cubicBezTo>
                  <a:cubicBezTo>
                    <a:pt x="18582" y="38845"/>
                    <a:pt x="18739" y="38868"/>
                    <a:pt x="18739" y="38868"/>
                  </a:cubicBezTo>
                  <a:cubicBezTo>
                    <a:pt x="18739" y="38868"/>
                    <a:pt x="18896" y="38893"/>
                    <a:pt x="19171" y="38935"/>
                  </a:cubicBezTo>
                  <a:cubicBezTo>
                    <a:pt x="19443" y="38993"/>
                    <a:pt x="19842" y="38993"/>
                    <a:pt x="20318" y="39020"/>
                  </a:cubicBezTo>
                  <a:cubicBezTo>
                    <a:pt x="20329" y="39023"/>
                    <a:pt x="20346" y="39023"/>
                    <a:pt x="20357" y="39023"/>
                  </a:cubicBezTo>
                  <a:cubicBezTo>
                    <a:pt x="20479" y="39408"/>
                    <a:pt x="20639" y="39881"/>
                    <a:pt x="20821" y="40361"/>
                  </a:cubicBezTo>
                  <a:cubicBezTo>
                    <a:pt x="21222" y="41469"/>
                    <a:pt x="21732" y="42505"/>
                    <a:pt x="21732" y="42505"/>
                  </a:cubicBezTo>
                  <a:cubicBezTo>
                    <a:pt x="21732" y="42505"/>
                    <a:pt x="22053" y="42489"/>
                    <a:pt x="22533" y="42466"/>
                  </a:cubicBezTo>
                  <a:cubicBezTo>
                    <a:pt x="22773" y="42452"/>
                    <a:pt x="23055" y="42436"/>
                    <a:pt x="23355" y="42420"/>
                  </a:cubicBezTo>
                  <a:cubicBezTo>
                    <a:pt x="23655" y="42390"/>
                    <a:pt x="23971" y="42334"/>
                    <a:pt x="24290" y="42290"/>
                  </a:cubicBezTo>
                  <a:cubicBezTo>
                    <a:pt x="24926" y="42187"/>
                    <a:pt x="25566" y="42113"/>
                    <a:pt x="26032" y="41972"/>
                  </a:cubicBezTo>
                  <a:cubicBezTo>
                    <a:pt x="26500" y="41852"/>
                    <a:pt x="26812" y="41773"/>
                    <a:pt x="26812" y="41773"/>
                  </a:cubicBezTo>
                  <a:cubicBezTo>
                    <a:pt x="26812" y="41773"/>
                    <a:pt x="27010" y="40626"/>
                    <a:pt x="27091" y="39475"/>
                  </a:cubicBezTo>
                  <a:cubicBezTo>
                    <a:pt x="27130" y="38960"/>
                    <a:pt x="27149" y="38459"/>
                    <a:pt x="27158" y="38053"/>
                  </a:cubicBezTo>
                  <a:cubicBezTo>
                    <a:pt x="27170" y="38049"/>
                    <a:pt x="27181" y="38044"/>
                    <a:pt x="27193" y="38039"/>
                  </a:cubicBezTo>
                  <a:cubicBezTo>
                    <a:pt x="27640" y="37873"/>
                    <a:pt x="28017" y="37744"/>
                    <a:pt x="28273" y="37636"/>
                  </a:cubicBezTo>
                  <a:cubicBezTo>
                    <a:pt x="28522" y="37516"/>
                    <a:pt x="28667" y="37446"/>
                    <a:pt x="28667" y="37446"/>
                  </a:cubicBezTo>
                  <a:cubicBezTo>
                    <a:pt x="28667" y="37446"/>
                    <a:pt x="28810" y="37377"/>
                    <a:pt x="29060" y="37257"/>
                  </a:cubicBezTo>
                  <a:cubicBezTo>
                    <a:pt x="29304" y="37126"/>
                    <a:pt x="29683" y="36989"/>
                    <a:pt x="30082" y="36724"/>
                  </a:cubicBezTo>
                  <a:cubicBezTo>
                    <a:pt x="30091" y="36719"/>
                    <a:pt x="30105" y="36712"/>
                    <a:pt x="30114" y="36706"/>
                  </a:cubicBezTo>
                  <a:cubicBezTo>
                    <a:pt x="30426" y="36959"/>
                    <a:pt x="30811" y="37269"/>
                    <a:pt x="31222" y="37569"/>
                  </a:cubicBezTo>
                  <a:cubicBezTo>
                    <a:pt x="32148" y="38261"/>
                    <a:pt x="33161" y="38891"/>
                    <a:pt x="33161" y="38891"/>
                  </a:cubicBezTo>
                  <a:cubicBezTo>
                    <a:pt x="33161" y="38891"/>
                    <a:pt x="33419" y="38699"/>
                    <a:pt x="33809" y="38413"/>
                  </a:cubicBezTo>
                  <a:cubicBezTo>
                    <a:pt x="34188" y="38116"/>
                    <a:pt x="34730" y="37765"/>
                    <a:pt x="35192" y="37315"/>
                  </a:cubicBezTo>
                  <a:cubicBezTo>
                    <a:pt x="35665" y="36879"/>
                    <a:pt x="36156" y="36463"/>
                    <a:pt x="36482" y="36108"/>
                  </a:cubicBezTo>
                  <a:lnTo>
                    <a:pt x="37024" y="35517"/>
                  </a:lnTo>
                  <a:cubicBezTo>
                    <a:pt x="37024" y="35517"/>
                    <a:pt x="36558" y="34437"/>
                    <a:pt x="36020" y="33435"/>
                  </a:cubicBezTo>
                  <a:cubicBezTo>
                    <a:pt x="35775" y="32983"/>
                    <a:pt x="35519" y="32551"/>
                    <a:pt x="35305" y="32203"/>
                  </a:cubicBezTo>
                  <a:cubicBezTo>
                    <a:pt x="35312" y="32191"/>
                    <a:pt x="35321" y="32182"/>
                    <a:pt x="35328" y="32173"/>
                  </a:cubicBezTo>
                  <a:cubicBezTo>
                    <a:pt x="35614" y="31790"/>
                    <a:pt x="35852" y="31471"/>
                    <a:pt x="36018" y="31250"/>
                  </a:cubicBezTo>
                  <a:cubicBezTo>
                    <a:pt x="36165" y="31012"/>
                    <a:pt x="36248" y="30878"/>
                    <a:pt x="36248" y="30878"/>
                  </a:cubicBezTo>
                  <a:cubicBezTo>
                    <a:pt x="36248" y="30878"/>
                    <a:pt x="36332" y="30742"/>
                    <a:pt x="36475" y="30504"/>
                  </a:cubicBezTo>
                  <a:cubicBezTo>
                    <a:pt x="36611" y="30262"/>
                    <a:pt x="36849" y="29939"/>
                    <a:pt x="37052" y="29508"/>
                  </a:cubicBezTo>
                  <a:cubicBezTo>
                    <a:pt x="37056" y="29496"/>
                    <a:pt x="37063" y="29484"/>
                    <a:pt x="37068" y="29473"/>
                  </a:cubicBezTo>
                  <a:cubicBezTo>
                    <a:pt x="37467" y="29519"/>
                    <a:pt x="37959" y="29570"/>
                    <a:pt x="38464" y="29602"/>
                  </a:cubicBezTo>
                  <a:cubicBezTo>
                    <a:pt x="39285" y="29660"/>
                    <a:pt x="40128" y="29668"/>
                    <a:pt x="40543" y="29668"/>
                  </a:cubicBezTo>
                  <a:cubicBezTo>
                    <a:pt x="40709" y="29668"/>
                    <a:pt x="40806" y="29667"/>
                    <a:pt x="40806" y="29667"/>
                  </a:cubicBezTo>
                  <a:cubicBezTo>
                    <a:pt x="40806" y="29667"/>
                    <a:pt x="40846" y="29595"/>
                    <a:pt x="40894" y="29464"/>
                  </a:cubicBezTo>
                  <a:cubicBezTo>
                    <a:pt x="40945" y="29332"/>
                    <a:pt x="41014" y="29143"/>
                    <a:pt x="41099" y="28917"/>
                  </a:cubicBezTo>
                  <a:cubicBezTo>
                    <a:pt x="41254" y="28460"/>
                    <a:pt x="41513" y="27864"/>
                    <a:pt x="41674" y="27241"/>
                  </a:cubicBezTo>
                  <a:cubicBezTo>
                    <a:pt x="41833" y="26618"/>
                    <a:pt x="41993" y="25993"/>
                    <a:pt x="42113" y="25524"/>
                  </a:cubicBezTo>
                  <a:cubicBezTo>
                    <a:pt x="42186" y="25047"/>
                    <a:pt x="42237" y="24730"/>
                    <a:pt x="42237" y="24730"/>
                  </a:cubicBezTo>
                  <a:cubicBezTo>
                    <a:pt x="42237" y="24730"/>
                    <a:pt x="41254" y="24073"/>
                    <a:pt x="40255" y="23523"/>
                  </a:cubicBezTo>
                  <a:cubicBezTo>
                    <a:pt x="39821" y="23279"/>
                    <a:pt x="39376" y="23053"/>
                    <a:pt x="39002" y="22875"/>
                  </a:cubicBezTo>
                  <a:cubicBezTo>
                    <a:pt x="39004" y="22863"/>
                    <a:pt x="39006" y="22852"/>
                    <a:pt x="39006" y="22840"/>
                  </a:cubicBezTo>
                  <a:cubicBezTo>
                    <a:pt x="39055" y="21887"/>
                    <a:pt x="39087" y="21253"/>
                    <a:pt x="39087" y="21253"/>
                  </a:cubicBezTo>
                  <a:cubicBezTo>
                    <a:pt x="39087" y="21253"/>
                    <a:pt x="39055" y="20618"/>
                    <a:pt x="39006" y="19665"/>
                  </a:cubicBezTo>
                  <a:cubicBezTo>
                    <a:pt x="39006" y="19653"/>
                    <a:pt x="39004" y="19642"/>
                    <a:pt x="39002" y="19630"/>
                  </a:cubicBezTo>
                  <a:cubicBezTo>
                    <a:pt x="39376" y="19452"/>
                    <a:pt x="39821" y="19226"/>
                    <a:pt x="40255" y="18982"/>
                  </a:cubicBezTo>
                  <a:cubicBezTo>
                    <a:pt x="41254" y="18432"/>
                    <a:pt x="42237" y="17775"/>
                    <a:pt x="42237" y="17775"/>
                  </a:cubicBezTo>
                  <a:cubicBezTo>
                    <a:pt x="42237" y="17775"/>
                    <a:pt x="42186" y="17456"/>
                    <a:pt x="42113" y="16981"/>
                  </a:cubicBezTo>
                  <a:cubicBezTo>
                    <a:pt x="41993" y="16512"/>
                    <a:pt x="41833" y="15887"/>
                    <a:pt x="41674" y="15264"/>
                  </a:cubicBezTo>
                  <a:cubicBezTo>
                    <a:pt x="41513" y="14638"/>
                    <a:pt x="41254" y="14045"/>
                    <a:pt x="41099" y="13588"/>
                  </a:cubicBezTo>
                  <a:cubicBezTo>
                    <a:pt x="41014" y="13362"/>
                    <a:pt x="40945" y="13173"/>
                    <a:pt x="40894" y="13041"/>
                  </a:cubicBezTo>
                  <a:cubicBezTo>
                    <a:pt x="40846" y="12908"/>
                    <a:pt x="40806" y="12838"/>
                    <a:pt x="40806" y="12838"/>
                  </a:cubicBezTo>
                  <a:cubicBezTo>
                    <a:pt x="40806" y="12838"/>
                    <a:pt x="40693" y="12837"/>
                    <a:pt x="40504" y="12837"/>
                  </a:cubicBezTo>
                  <a:cubicBezTo>
                    <a:pt x="40076" y="12837"/>
                    <a:pt x="39260" y="12845"/>
                    <a:pt x="38464" y="12903"/>
                  </a:cubicBezTo>
                  <a:cubicBezTo>
                    <a:pt x="37959" y="12935"/>
                    <a:pt x="37467" y="12984"/>
                    <a:pt x="37068" y="13032"/>
                  </a:cubicBezTo>
                  <a:cubicBezTo>
                    <a:pt x="37063" y="13021"/>
                    <a:pt x="37056" y="13007"/>
                    <a:pt x="37052" y="12998"/>
                  </a:cubicBezTo>
                  <a:cubicBezTo>
                    <a:pt x="36849" y="12566"/>
                    <a:pt x="36611" y="12243"/>
                    <a:pt x="36475" y="12001"/>
                  </a:cubicBezTo>
                  <a:cubicBezTo>
                    <a:pt x="36332" y="11763"/>
                    <a:pt x="36248" y="11627"/>
                    <a:pt x="36248" y="11627"/>
                  </a:cubicBezTo>
                  <a:cubicBezTo>
                    <a:pt x="36248" y="11627"/>
                    <a:pt x="36165" y="11491"/>
                    <a:pt x="36018" y="11255"/>
                  </a:cubicBezTo>
                  <a:cubicBezTo>
                    <a:pt x="35852" y="11031"/>
                    <a:pt x="35614" y="10713"/>
                    <a:pt x="35328" y="10332"/>
                  </a:cubicBezTo>
                  <a:cubicBezTo>
                    <a:pt x="35321" y="10323"/>
                    <a:pt x="35312" y="10311"/>
                    <a:pt x="35305" y="10302"/>
                  </a:cubicBezTo>
                  <a:cubicBezTo>
                    <a:pt x="35519" y="9954"/>
                    <a:pt x="35775" y="9522"/>
                    <a:pt x="36020" y="9070"/>
                  </a:cubicBezTo>
                  <a:cubicBezTo>
                    <a:pt x="36558" y="8068"/>
                    <a:pt x="37024" y="6988"/>
                    <a:pt x="37024" y="6988"/>
                  </a:cubicBezTo>
                  <a:lnTo>
                    <a:pt x="36482" y="6395"/>
                  </a:lnTo>
                  <a:cubicBezTo>
                    <a:pt x="36156" y="6040"/>
                    <a:pt x="35665" y="5624"/>
                    <a:pt x="35192" y="5188"/>
                  </a:cubicBezTo>
                  <a:cubicBezTo>
                    <a:pt x="34730" y="4740"/>
                    <a:pt x="34185" y="4387"/>
                    <a:pt x="33809" y="4089"/>
                  </a:cubicBezTo>
                  <a:cubicBezTo>
                    <a:pt x="33419" y="3803"/>
                    <a:pt x="33161" y="3612"/>
                    <a:pt x="33161" y="3612"/>
                  </a:cubicBezTo>
                  <a:cubicBezTo>
                    <a:pt x="33161" y="3612"/>
                    <a:pt x="32148" y="4244"/>
                    <a:pt x="31222" y="4934"/>
                  </a:cubicBezTo>
                  <a:cubicBezTo>
                    <a:pt x="30814" y="5236"/>
                    <a:pt x="30426" y="5543"/>
                    <a:pt x="30114" y="5800"/>
                  </a:cubicBezTo>
                  <a:cubicBezTo>
                    <a:pt x="30105" y="5793"/>
                    <a:pt x="30091" y="5786"/>
                    <a:pt x="30082" y="5779"/>
                  </a:cubicBezTo>
                  <a:cubicBezTo>
                    <a:pt x="29683" y="5516"/>
                    <a:pt x="29304" y="5377"/>
                    <a:pt x="29060" y="5248"/>
                  </a:cubicBezTo>
                  <a:cubicBezTo>
                    <a:pt x="28810" y="5126"/>
                    <a:pt x="28667" y="5056"/>
                    <a:pt x="28667" y="5056"/>
                  </a:cubicBezTo>
                  <a:cubicBezTo>
                    <a:pt x="28667" y="5056"/>
                    <a:pt x="28522" y="4990"/>
                    <a:pt x="28273" y="4867"/>
                  </a:cubicBezTo>
                  <a:cubicBezTo>
                    <a:pt x="28017" y="4759"/>
                    <a:pt x="27640" y="4632"/>
                    <a:pt x="27193" y="4463"/>
                  </a:cubicBezTo>
                  <a:cubicBezTo>
                    <a:pt x="27181" y="4461"/>
                    <a:pt x="27170" y="4456"/>
                    <a:pt x="27158" y="4452"/>
                  </a:cubicBezTo>
                  <a:cubicBezTo>
                    <a:pt x="27149" y="4043"/>
                    <a:pt x="27130" y="3543"/>
                    <a:pt x="27091" y="3030"/>
                  </a:cubicBezTo>
                  <a:cubicBezTo>
                    <a:pt x="27010" y="1876"/>
                    <a:pt x="26812" y="732"/>
                    <a:pt x="26812" y="732"/>
                  </a:cubicBezTo>
                  <a:cubicBezTo>
                    <a:pt x="26812" y="732"/>
                    <a:pt x="26500" y="651"/>
                    <a:pt x="26032" y="531"/>
                  </a:cubicBezTo>
                  <a:cubicBezTo>
                    <a:pt x="25566" y="392"/>
                    <a:pt x="24926" y="316"/>
                    <a:pt x="24290" y="215"/>
                  </a:cubicBezTo>
                  <a:cubicBezTo>
                    <a:pt x="23971" y="169"/>
                    <a:pt x="23655" y="113"/>
                    <a:pt x="23355" y="85"/>
                  </a:cubicBezTo>
                  <a:cubicBezTo>
                    <a:pt x="23055" y="67"/>
                    <a:pt x="22773" y="53"/>
                    <a:pt x="22533" y="39"/>
                  </a:cubicBezTo>
                  <a:cubicBezTo>
                    <a:pt x="22053" y="16"/>
                    <a:pt x="21732" y="0"/>
                    <a:pt x="217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 name="TextBox 3"/>
          <p:cNvSpPr txBox="1"/>
          <p:nvPr/>
        </p:nvSpPr>
        <p:spPr>
          <a:xfrm>
            <a:off x="799465" y="977265"/>
            <a:ext cx="7585075" cy="563245"/>
          </a:xfrm>
          <a:prstGeom prst="rect">
            <a:avLst/>
          </a:prstGeom>
          <a:noFill/>
        </p:spPr>
        <p:txBody>
          <a:bodyPr wrap="square" rtlCol="0">
            <a:noAutofit/>
          </a:bodyPr>
          <a:lstStyle/>
          <a:p>
            <a:r>
              <a:rPr lang="en-US" altLang="en-US" sz="2400" b="1" dirty="0">
                <a:latin typeface="Times New Roman" panose="02020603050405020304" pitchFamily="18" charset="0"/>
                <a:cs typeface="Times New Roman" panose="02020603050405020304" pitchFamily="18" charset="0"/>
              </a:rPr>
              <a:t>Playfair Cipher - Decryption Algorithm</a:t>
            </a:r>
            <a:endParaRPr lang="en-US" altLang="en-US" sz="2400" b="1" dirty="0">
              <a:latin typeface="Times New Roman" panose="02020603050405020304" pitchFamily="18" charset="0"/>
              <a:cs typeface="Times New Roman" panose="02020603050405020304" pitchFamily="18" charset="0"/>
            </a:endParaRPr>
          </a:p>
        </p:txBody>
      </p:sp>
      <p:sp>
        <p:nvSpPr>
          <p:cNvPr id="2" name="Text Box 1"/>
          <p:cNvSpPr txBox="1"/>
          <p:nvPr/>
        </p:nvSpPr>
        <p:spPr>
          <a:xfrm>
            <a:off x="868045" y="1435735"/>
            <a:ext cx="6811645" cy="3292475"/>
          </a:xfrm>
          <a:prstGeom prst="rect">
            <a:avLst/>
          </a:prstGeom>
        </p:spPr>
        <p:txBody>
          <a:bodyPr>
            <a:noAutofit/>
          </a:bodyPr>
          <a:p>
            <a:pPr marL="0" indent="0">
              <a:buFont typeface="Wingdings" panose="05000000000000000000" charset="0"/>
              <a:buNone/>
            </a:pPr>
            <a:endParaRPr lang="en-US" altLang="en-US" sz="1600">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q"/>
            </a:pPr>
            <a:r>
              <a:rPr lang="en-US" altLang="en-US" sz="2000" b="1">
                <a:solidFill>
                  <a:schemeClr val="tx1"/>
                </a:solidFill>
                <a:latin typeface="Times New Roman" panose="02020603050405020304" pitchFamily="18" charset="0"/>
                <a:cs typeface="Times New Roman" panose="02020603050405020304" pitchFamily="18" charset="0"/>
              </a:rPr>
              <a:t>Letter Transformation (Decryption):</a:t>
            </a:r>
            <a:endParaRPr lang="en-US" altLang="en-US" sz="2000" b="1">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Ø"/>
            </a:pPr>
            <a:r>
              <a:rPr lang="en-US" altLang="en-US" sz="2000" b="1">
                <a:solidFill>
                  <a:schemeClr val="tx1"/>
                </a:solidFill>
                <a:latin typeface="Times New Roman" panose="02020603050405020304" pitchFamily="18" charset="0"/>
                <a:cs typeface="Times New Roman" panose="02020603050405020304" pitchFamily="18" charset="0"/>
              </a:rPr>
              <a:t>Same Row:</a:t>
            </a:r>
            <a:r>
              <a:rPr lang="en-US" altLang="en-US" sz="2000">
                <a:solidFill>
                  <a:schemeClr val="tx1"/>
                </a:solidFill>
                <a:latin typeface="Times New Roman" panose="02020603050405020304" pitchFamily="18" charset="0"/>
                <a:cs typeface="Times New Roman" panose="02020603050405020304" pitchFamily="18" charset="0"/>
              </a:rPr>
              <a:t> Replace each letter with the letter to its left (wrap around if needed).</a:t>
            </a:r>
            <a:endParaRPr lang="en-US" altLang="en-US" sz="2000">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Ø"/>
            </a:pPr>
            <a:r>
              <a:rPr lang="en-US" altLang="en-US" sz="2000" b="1">
                <a:solidFill>
                  <a:schemeClr val="tx1"/>
                </a:solidFill>
                <a:latin typeface="Times New Roman" panose="02020603050405020304" pitchFamily="18" charset="0"/>
                <a:cs typeface="Times New Roman" panose="02020603050405020304" pitchFamily="18" charset="0"/>
              </a:rPr>
              <a:t>Same Column:</a:t>
            </a:r>
            <a:r>
              <a:rPr lang="en-US" altLang="en-US" sz="2000">
                <a:solidFill>
                  <a:schemeClr val="tx1"/>
                </a:solidFill>
                <a:latin typeface="Times New Roman" panose="02020603050405020304" pitchFamily="18" charset="0"/>
                <a:cs typeface="Times New Roman" panose="02020603050405020304" pitchFamily="18" charset="0"/>
              </a:rPr>
              <a:t> Replace each letter with the letter above it (wrap around if needed).</a:t>
            </a:r>
            <a:endParaRPr lang="en-US" altLang="en-US" sz="2000">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Ø"/>
            </a:pPr>
            <a:r>
              <a:rPr lang="en-US" altLang="en-US" sz="2000" b="1">
                <a:solidFill>
                  <a:schemeClr val="tx1"/>
                </a:solidFill>
                <a:latin typeface="Times New Roman" panose="02020603050405020304" pitchFamily="18" charset="0"/>
                <a:cs typeface="Times New Roman" panose="02020603050405020304" pitchFamily="18" charset="0"/>
              </a:rPr>
              <a:t>Different Row and Column:</a:t>
            </a:r>
            <a:r>
              <a:rPr lang="en-US" altLang="en-US" sz="2000">
                <a:solidFill>
                  <a:schemeClr val="tx1"/>
                </a:solidFill>
                <a:latin typeface="Times New Roman" panose="02020603050405020304" pitchFamily="18" charset="0"/>
                <a:cs typeface="Times New Roman" panose="02020603050405020304" pitchFamily="18" charset="0"/>
              </a:rPr>
              <a:t> Replace each letter with the letter in the same row and the other letter's column.</a:t>
            </a:r>
            <a:endParaRPr lang="en-US" altLang="en-US" sz="200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grpSp>
        <p:nvGrpSpPr>
          <p:cNvPr id="51" name="Google Shape;682;p45"/>
          <p:cNvGrpSpPr/>
          <p:nvPr/>
        </p:nvGrpSpPr>
        <p:grpSpPr>
          <a:xfrm>
            <a:off x="5932564" y="3537774"/>
            <a:ext cx="3211436" cy="3211451"/>
            <a:chOff x="1190500" y="238125"/>
            <a:chExt cx="5237175" cy="5237200"/>
          </a:xfrm>
        </p:grpSpPr>
        <p:sp>
          <p:nvSpPr>
            <p:cNvPr id="52" name="Google Shape;683;p45"/>
            <p:cNvSpPr/>
            <p:nvPr/>
          </p:nvSpPr>
          <p:spPr>
            <a:xfrm>
              <a:off x="1190500" y="238125"/>
              <a:ext cx="5237175" cy="5237200"/>
            </a:xfrm>
            <a:custGeom>
              <a:avLst/>
              <a:gdLst/>
              <a:ahLst/>
              <a:cxnLst/>
              <a:rect l="l" t="t" r="r" b="b"/>
              <a:pathLst>
                <a:path w="209487" h="209488" extrusionOk="0">
                  <a:moveTo>
                    <a:pt x="104743" y="0"/>
                  </a:moveTo>
                  <a:cubicBezTo>
                    <a:pt x="76964" y="0"/>
                    <a:pt x="50321" y="11035"/>
                    <a:pt x="30679" y="30679"/>
                  </a:cubicBezTo>
                  <a:cubicBezTo>
                    <a:pt x="11034" y="50321"/>
                    <a:pt x="0" y="76964"/>
                    <a:pt x="0" y="104744"/>
                  </a:cubicBezTo>
                  <a:cubicBezTo>
                    <a:pt x="0" y="132523"/>
                    <a:pt x="11034" y="159163"/>
                    <a:pt x="30679" y="178808"/>
                  </a:cubicBezTo>
                  <a:cubicBezTo>
                    <a:pt x="50321" y="198449"/>
                    <a:pt x="76964" y="209487"/>
                    <a:pt x="104743" y="209487"/>
                  </a:cubicBezTo>
                  <a:cubicBezTo>
                    <a:pt x="132523" y="209487"/>
                    <a:pt x="159162" y="198449"/>
                    <a:pt x="178807" y="178808"/>
                  </a:cubicBezTo>
                  <a:cubicBezTo>
                    <a:pt x="198449" y="159163"/>
                    <a:pt x="209486" y="132523"/>
                    <a:pt x="209486" y="104744"/>
                  </a:cubicBezTo>
                  <a:cubicBezTo>
                    <a:pt x="209486" y="76964"/>
                    <a:pt x="198449" y="50321"/>
                    <a:pt x="178807" y="30679"/>
                  </a:cubicBezTo>
                  <a:cubicBezTo>
                    <a:pt x="159162" y="11035"/>
                    <a:pt x="132523" y="0"/>
                    <a:pt x="104743"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684;p45"/>
            <p:cNvSpPr/>
            <p:nvPr/>
          </p:nvSpPr>
          <p:spPr>
            <a:xfrm>
              <a:off x="1732050" y="779675"/>
              <a:ext cx="4154050" cy="4154075"/>
            </a:xfrm>
            <a:custGeom>
              <a:avLst/>
              <a:gdLst/>
              <a:ahLst/>
              <a:cxnLst/>
              <a:rect l="l" t="t" r="r" b="b"/>
              <a:pathLst>
                <a:path w="166162" h="166163" extrusionOk="0">
                  <a:moveTo>
                    <a:pt x="83081" y="1"/>
                  </a:moveTo>
                  <a:cubicBezTo>
                    <a:pt x="61045" y="1"/>
                    <a:pt x="39914" y="8753"/>
                    <a:pt x="24335" y="24335"/>
                  </a:cubicBezTo>
                  <a:cubicBezTo>
                    <a:pt x="8753" y="39915"/>
                    <a:pt x="1" y="61046"/>
                    <a:pt x="1" y="83082"/>
                  </a:cubicBezTo>
                  <a:cubicBezTo>
                    <a:pt x="1" y="105114"/>
                    <a:pt x="8753" y="126249"/>
                    <a:pt x="24335" y="141828"/>
                  </a:cubicBezTo>
                  <a:cubicBezTo>
                    <a:pt x="39914" y="157407"/>
                    <a:pt x="61045" y="166162"/>
                    <a:pt x="83081" y="166162"/>
                  </a:cubicBezTo>
                  <a:cubicBezTo>
                    <a:pt x="105114" y="166162"/>
                    <a:pt x="126248" y="157407"/>
                    <a:pt x="141827" y="141828"/>
                  </a:cubicBezTo>
                  <a:cubicBezTo>
                    <a:pt x="157406" y="126249"/>
                    <a:pt x="166162" y="105114"/>
                    <a:pt x="166162" y="83082"/>
                  </a:cubicBezTo>
                  <a:cubicBezTo>
                    <a:pt x="166162" y="61046"/>
                    <a:pt x="157406" y="39915"/>
                    <a:pt x="141827" y="24335"/>
                  </a:cubicBezTo>
                  <a:cubicBezTo>
                    <a:pt x="126248" y="8753"/>
                    <a:pt x="105114" y="1"/>
                    <a:pt x="83081" y="1"/>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685;p45"/>
            <p:cNvSpPr/>
            <p:nvPr/>
          </p:nvSpPr>
          <p:spPr>
            <a:xfrm>
              <a:off x="2297475" y="1345125"/>
              <a:ext cx="3023200" cy="3023200"/>
            </a:xfrm>
            <a:custGeom>
              <a:avLst/>
              <a:gdLst/>
              <a:ahLst/>
              <a:cxnLst/>
              <a:rect l="l" t="t" r="r" b="b"/>
              <a:pathLst>
                <a:path w="120928" h="120928" extrusionOk="0">
                  <a:moveTo>
                    <a:pt x="60464" y="0"/>
                  </a:moveTo>
                  <a:cubicBezTo>
                    <a:pt x="44429" y="0"/>
                    <a:pt x="29048" y="6371"/>
                    <a:pt x="17710" y="17709"/>
                  </a:cubicBezTo>
                  <a:cubicBezTo>
                    <a:pt x="6372" y="29048"/>
                    <a:pt x="1" y="44429"/>
                    <a:pt x="1" y="60464"/>
                  </a:cubicBezTo>
                  <a:cubicBezTo>
                    <a:pt x="1" y="76499"/>
                    <a:pt x="6372" y="91879"/>
                    <a:pt x="17710" y="103218"/>
                  </a:cubicBezTo>
                  <a:cubicBezTo>
                    <a:pt x="29048" y="114556"/>
                    <a:pt x="44429" y="120927"/>
                    <a:pt x="60464" y="120927"/>
                  </a:cubicBezTo>
                  <a:cubicBezTo>
                    <a:pt x="76499" y="120927"/>
                    <a:pt x="91880" y="114556"/>
                    <a:pt x="103218" y="103218"/>
                  </a:cubicBezTo>
                  <a:cubicBezTo>
                    <a:pt x="114556" y="91879"/>
                    <a:pt x="120927" y="76499"/>
                    <a:pt x="120927" y="60464"/>
                  </a:cubicBezTo>
                  <a:cubicBezTo>
                    <a:pt x="120927" y="44429"/>
                    <a:pt x="114556" y="29048"/>
                    <a:pt x="103218" y="17709"/>
                  </a:cubicBezTo>
                  <a:cubicBezTo>
                    <a:pt x="91880" y="6371"/>
                    <a:pt x="76499" y="0"/>
                    <a:pt x="60464"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1" name="Google Shape;341;p32"/>
          <p:cNvSpPr txBox="1">
            <a:spLocks noGrp="1"/>
          </p:cNvSpPr>
          <p:nvPr>
            <p:ph type="title"/>
          </p:nvPr>
        </p:nvSpPr>
        <p:spPr>
          <a:xfrm>
            <a:off x="475910" y="368049"/>
            <a:ext cx="8335996" cy="66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Algorithms</a:t>
            </a:r>
            <a:endPar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364" name="Google Shape;364;p32"/>
          <p:cNvSpPr/>
          <p:nvPr/>
        </p:nvSpPr>
        <p:spPr>
          <a:xfrm>
            <a:off x="8004500" y="1209563"/>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32"/>
          <p:cNvSpPr/>
          <p:nvPr/>
        </p:nvSpPr>
        <p:spPr>
          <a:xfrm>
            <a:off x="8193150" y="1353625"/>
            <a:ext cx="151500" cy="151500"/>
          </a:xfrm>
          <a:prstGeom prst="ellipse">
            <a:avLst/>
          </a:prstGeom>
          <a:gradFill>
            <a:gsLst>
              <a:gs pos="0">
                <a:schemeClr val="accent3">
                  <a:alpha val="10000"/>
                </a:schemeClr>
              </a:gs>
              <a:gs pos="100000">
                <a:schemeClr val="accent2">
                  <a:alpha val="1000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32"/>
          <p:cNvSpPr/>
          <p:nvPr/>
        </p:nvSpPr>
        <p:spPr>
          <a:xfrm>
            <a:off x="8034775" y="861725"/>
            <a:ext cx="105900" cy="1059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 name="Google Shape;468;p36"/>
          <p:cNvGrpSpPr/>
          <p:nvPr/>
        </p:nvGrpSpPr>
        <p:grpSpPr>
          <a:xfrm>
            <a:off x="7191641" y="881799"/>
            <a:ext cx="554809" cy="554809"/>
            <a:chOff x="5724800" y="2169125"/>
            <a:chExt cx="587100" cy="587100"/>
          </a:xfrm>
        </p:grpSpPr>
        <p:sp>
          <p:nvSpPr>
            <p:cNvPr id="29" name="Google Shape;469;p36"/>
            <p:cNvSpPr/>
            <p:nvPr/>
          </p:nvSpPr>
          <p:spPr>
            <a:xfrm>
              <a:off x="5724800" y="2169125"/>
              <a:ext cx="587100" cy="5871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470;p36"/>
            <p:cNvSpPr/>
            <p:nvPr/>
          </p:nvSpPr>
          <p:spPr>
            <a:xfrm>
              <a:off x="5795750" y="2240075"/>
              <a:ext cx="445200" cy="445200"/>
            </a:xfrm>
            <a:prstGeom prst="ellipse">
              <a:avLst/>
            </a:pr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471;p36"/>
            <p:cNvSpPr/>
            <p:nvPr/>
          </p:nvSpPr>
          <p:spPr>
            <a:xfrm>
              <a:off x="5889083" y="2332610"/>
              <a:ext cx="258497" cy="260131"/>
            </a:xfrm>
            <a:custGeom>
              <a:avLst/>
              <a:gdLst/>
              <a:ahLst/>
              <a:cxnLst/>
              <a:rect l="l" t="t" r="r" b="b"/>
              <a:pathLst>
                <a:path w="42238" h="42505" extrusionOk="0">
                  <a:moveTo>
                    <a:pt x="21119" y="10637"/>
                  </a:moveTo>
                  <a:cubicBezTo>
                    <a:pt x="26971" y="10637"/>
                    <a:pt x="31734" y="15400"/>
                    <a:pt x="31734" y="21253"/>
                  </a:cubicBezTo>
                  <a:cubicBezTo>
                    <a:pt x="31734" y="27107"/>
                    <a:pt x="26971" y="31868"/>
                    <a:pt x="21119" y="31868"/>
                  </a:cubicBezTo>
                  <a:cubicBezTo>
                    <a:pt x="15264" y="31868"/>
                    <a:pt x="10503" y="27107"/>
                    <a:pt x="10503" y="21253"/>
                  </a:cubicBezTo>
                  <a:cubicBezTo>
                    <a:pt x="10503" y="15400"/>
                    <a:pt x="15264" y="10637"/>
                    <a:pt x="21119" y="10637"/>
                  </a:cubicBezTo>
                  <a:close/>
                  <a:moveTo>
                    <a:pt x="21732" y="0"/>
                  </a:moveTo>
                  <a:cubicBezTo>
                    <a:pt x="21732" y="0"/>
                    <a:pt x="21222" y="1034"/>
                    <a:pt x="20821" y="2142"/>
                  </a:cubicBezTo>
                  <a:cubicBezTo>
                    <a:pt x="20639" y="2622"/>
                    <a:pt x="20479" y="3095"/>
                    <a:pt x="20357" y="3480"/>
                  </a:cubicBezTo>
                  <a:cubicBezTo>
                    <a:pt x="20346" y="3483"/>
                    <a:pt x="20329" y="3483"/>
                    <a:pt x="20318" y="3483"/>
                  </a:cubicBezTo>
                  <a:cubicBezTo>
                    <a:pt x="19842" y="3513"/>
                    <a:pt x="19443" y="3513"/>
                    <a:pt x="19171" y="3570"/>
                  </a:cubicBezTo>
                  <a:cubicBezTo>
                    <a:pt x="18896" y="3612"/>
                    <a:pt x="18739" y="3635"/>
                    <a:pt x="18739" y="3635"/>
                  </a:cubicBezTo>
                  <a:cubicBezTo>
                    <a:pt x="18739" y="3635"/>
                    <a:pt x="18582" y="3660"/>
                    <a:pt x="18305" y="3702"/>
                  </a:cubicBezTo>
                  <a:cubicBezTo>
                    <a:pt x="18031" y="3743"/>
                    <a:pt x="17636" y="3792"/>
                    <a:pt x="17177" y="3926"/>
                  </a:cubicBezTo>
                  <a:cubicBezTo>
                    <a:pt x="17165" y="3928"/>
                    <a:pt x="17152" y="3933"/>
                    <a:pt x="17140" y="3935"/>
                  </a:cubicBezTo>
                  <a:cubicBezTo>
                    <a:pt x="16914" y="3603"/>
                    <a:pt x="16630" y="3196"/>
                    <a:pt x="16321" y="2790"/>
                  </a:cubicBezTo>
                  <a:cubicBezTo>
                    <a:pt x="15972" y="2326"/>
                    <a:pt x="15605" y="1869"/>
                    <a:pt x="15319" y="1530"/>
                  </a:cubicBezTo>
                  <a:cubicBezTo>
                    <a:pt x="15031" y="1186"/>
                    <a:pt x="14837" y="976"/>
                    <a:pt x="14837" y="976"/>
                  </a:cubicBezTo>
                  <a:cubicBezTo>
                    <a:pt x="14837" y="976"/>
                    <a:pt x="14532" y="1087"/>
                    <a:pt x="14078" y="1251"/>
                  </a:cubicBezTo>
                  <a:cubicBezTo>
                    <a:pt x="13628" y="1422"/>
                    <a:pt x="13009" y="1616"/>
                    <a:pt x="12437" y="1916"/>
                  </a:cubicBezTo>
                  <a:cubicBezTo>
                    <a:pt x="11862" y="2202"/>
                    <a:pt x="11267" y="2453"/>
                    <a:pt x="10858" y="2712"/>
                  </a:cubicBezTo>
                  <a:cubicBezTo>
                    <a:pt x="10445" y="2961"/>
                    <a:pt x="10168" y="3127"/>
                    <a:pt x="10168" y="3127"/>
                  </a:cubicBezTo>
                  <a:cubicBezTo>
                    <a:pt x="10168" y="3127"/>
                    <a:pt x="10311" y="4293"/>
                    <a:pt x="10549" y="5407"/>
                  </a:cubicBezTo>
                  <a:cubicBezTo>
                    <a:pt x="10657" y="5910"/>
                    <a:pt x="10782" y="6397"/>
                    <a:pt x="10891" y="6792"/>
                  </a:cubicBezTo>
                  <a:cubicBezTo>
                    <a:pt x="10881" y="6799"/>
                    <a:pt x="10870" y="6806"/>
                    <a:pt x="10861" y="6815"/>
                  </a:cubicBezTo>
                  <a:cubicBezTo>
                    <a:pt x="10477" y="7099"/>
                    <a:pt x="10159" y="7339"/>
                    <a:pt x="9937" y="7505"/>
                  </a:cubicBezTo>
                  <a:cubicBezTo>
                    <a:pt x="9732" y="7692"/>
                    <a:pt x="9612" y="7798"/>
                    <a:pt x="9612" y="7798"/>
                  </a:cubicBezTo>
                  <a:cubicBezTo>
                    <a:pt x="9612" y="7798"/>
                    <a:pt x="9494" y="7904"/>
                    <a:pt x="9289" y="8091"/>
                  </a:cubicBezTo>
                  <a:cubicBezTo>
                    <a:pt x="9093" y="8287"/>
                    <a:pt x="8770" y="8525"/>
                    <a:pt x="8458" y="8890"/>
                  </a:cubicBezTo>
                  <a:cubicBezTo>
                    <a:pt x="8451" y="8899"/>
                    <a:pt x="8440" y="8908"/>
                    <a:pt x="8433" y="8917"/>
                  </a:cubicBezTo>
                  <a:cubicBezTo>
                    <a:pt x="8063" y="8760"/>
                    <a:pt x="7604" y="8574"/>
                    <a:pt x="7127" y="8398"/>
                  </a:cubicBezTo>
                  <a:cubicBezTo>
                    <a:pt x="6046" y="7997"/>
                    <a:pt x="4897" y="7676"/>
                    <a:pt x="4897" y="7676"/>
                  </a:cubicBezTo>
                  <a:cubicBezTo>
                    <a:pt x="4897" y="7676"/>
                    <a:pt x="4844" y="7733"/>
                    <a:pt x="4761" y="7849"/>
                  </a:cubicBezTo>
                  <a:cubicBezTo>
                    <a:pt x="4676" y="7960"/>
                    <a:pt x="4556" y="8121"/>
                    <a:pt x="4410" y="8313"/>
                  </a:cubicBezTo>
                  <a:cubicBezTo>
                    <a:pt x="4133" y="8707"/>
                    <a:pt x="3706" y="9194"/>
                    <a:pt x="3388" y="9755"/>
                  </a:cubicBezTo>
                  <a:cubicBezTo>
                    <a:pt x="3056" y="10307"/>
                    <a:pt x="2707" y="10849"/>
                    <a:pt x="2486" y="11278"/>
                  </a:cubicBezTo>
                  <a:cubicBezTo>
                    <a:pt x="2276" y="11712"/>
                    <a:pt x="2135" y="12001"/>
                    <a:pt x="2135" y="12001"/>
                  </a:cubicBezTo>
                  <a:cubicBezTo>
                    <a:pt x="2135" y="12001"/>
                    <a:pt x="2887" y="12908"/>
                    <a:pt x="3686" y="13718"/>
                  </a:cubicBezTo>
                  <a:cubicBezTo>
                    <a:pt x="4046" y="14082"/>
                    <a:pt x="4413" y="14424"/>
                    <a:pt x="4717" y="14698"/>
                  </a:cubicBezTo>
                  <a:cubicBezTo>
                    <a:pt x="4713" y="14710"/>
                    <a:pt x="4706" y="14721"/>
                    <a:pt x="4701" y="14733"/>
                  </a:cubicBezTo>
                  <a:cubicBezTo>
                    <a:pt x="4537" y="15181"/>
                    <a:pt x="4401" y="15555"/>
                    <a:pt x="4306" y="15815"/>
                  </a:cubicBezTo>
                  <a:cubicBezTo>
                    <a:pt x="4253" y="15945"/>
                    <a:pt x="4230" y="16051"/>
                    <a:pt x="4212" y="16125"/>
                  </a:cubicBezTo>
                  <a:cubicBezTo>
                    <a:pt x="4193" y="16196"/>
                    <a:pt x="4184" y="16235"/>
                    <a:pt x="4184" y="16235"/>
                  </a:cubicBezTo>
                  <a:cubicBezTo>
                    <a:pt x="4184" y="16235"/>
                    <a:pt x="4013" y="16849"/>
                    <a:pt x="3799" y="17777"/>
                  </a:cubicBezTo>
                  <a:cubicBezTo>
                    <a:pt x="3796" y="17789"/>
                    <a:pt x="3794" y="17802"/>
                    <a:pt x="3794" y="17814"/>
                  </a:cubicBezTo>
                  <a:cubicBezTo>
                    <a:pt x="3399" y="17883"/>
                    <a:pt x="2915" y="17975"/>
                    <a:pt x="2421" y="18089"/>
                  </a:cubicBezTo>
                  <a:cubicBezTo>
                    <a:pt x="1299" y="18335"/>
                    <a:pt x="166" y="18691"/>
                    <a:pt x="166" y="18691"/>
                  </a:cubicBezTo>
                  <a:cubicBezTo>
                    <a:pt x="166" y="18691"/>
                    <a:pt x="99" y="19007"/>
                    <a:pt x="85" y="19489"/>
                  </a:cubicBezTo>
                  <a:cubicBezTo>
                    <a:pt x="62" y="19969"/>
                    <a:pt x="30" y="20611"/>
                    <a:pt x="0" y="21253"/>
                  </a:cubicBezTo>
                  <a:cubicBezTo>
                    <a:pt x="30" y="21894"/>
                    <a:pt x="62" y="22536"/>
                    <a:pt x="85" y="23016"/>
                  </a:cubicBezTo>
                  <a:cubicBezTo>
                    <a:pt x="99" y="23498"/>
                    <a:pt x="166" y="23814"/>
                    <a:pt x="166" y="23814"/>
                  </a:cubicBezTo>
                  <a:cubicBezTo>
                    <a:pt x="166" y="23814"/>
                    <a:pt x="1299" y="24170"/>
                    <a:pt x="2421" y="24417"/>
                  </a:cubicBezTo>
                  <a:cubicBezTo>
                    <a:pt x="2915" y="24527"/>
                    <a:pt x="3399" y="24622"/>
                    <a:pt x="3794" y="24691"/>
                  </a:cubicBezTo>
                  <a:cubicBezTo>
                    <a:pt x="3794" y="24703"/>
                    <a:pt x="3796" y="24717"/>
                    <a:pt x="3799" y="24728"/>
                  </a:cubicBezTo>
                  <a:cubicBezTo>
                    <a:pt x="4013" y="25656"/>
                    <a:pt x="4184" y="26270"/>
                    <a:pt x="4184" y="26270"/>
                  </a:cubicBezTo>
                  <a:cubicBezTo>
                    <a:pt x="4184" y="26270"/>
                    <a:pt x="4193" y="26309"/>
                    <a:pt x="4212" y="26380"/>
                  </a:cubicBezTo>
                  <a:cubicBezTo>
                    <a:pt x="4230" y="26452"/>
                    <a:pt x="4253" y="26560"/>
                    <a:pt x="4306" y="26690"/>
                  </a:cubicBezTo>
                  <a:cubicBezTo>
                    <a:pt x="4401" y="26950"/>
                    <a:pt x="4539" y="27324"/>
                    <a:pt x="4701" y="27772"/>
                  </a:cubicBezTo>
                  <a:cubicBezTo>
                    <a:pt x="4706" y="27781"/>
                    <a:pt x="4713" y="27795"/>
                    <a:pt x="4717" y="27807"/>
                  </a:cubicBezTo>
                  <a:cubicBezTo>
                    <a:pt x="4413" y="28079"/>
                    <a:pt x="4046" y="28423"/>
                    <a:pt x="3686" y="28787"/>
                  </a:cubicBezTo>
                  <a:cubicBezTo>
                    <a:pt x="2887" y="29595"/>
                    <a:pt x="2135" y="30502"/>
                    <a:pt x="2135" y="30502"/>
                  </a:cubicBezTo>
                  <a:cubicBezTo>
                    <a:pt x="2135" y="30502"/>
                    <a:pt x="2276" y="30793"/>
                    <a:pt x="2486" y="31227"/>
                  </a:cubicBezTo>
                  <a:cubicBezTo>
                    <a:pt x="2707" y="31656"/>
                    <a:pt x="3058" y="32198"/>
                    <a:pt x="3388" y="32750"/>
                  </a:cubicBezTo>
                  <a:cubicBezTo>
                    <a:pt x="3706" y="33311"/>
                    <a:pt x="4133" y="33798"/>
                    <a:pt x="4410" y="34192"/>
                  </a:cubicBezTo>
                  <a:cubicBezTo>
                    <a:pt x="4556" y="34384"/>
                    <a:pt x="4676" y="34543"/>
                    <a:pt x="4761" y="34656"/>
                  </a:cubicBezTo>
                  <a:cubicBezTo>
                    <a:pt x="4844" y="34769"/>
                    <a:pt x="4897" y="34829"/>
                    <a:pt x="4897" y="34829"/>
                  </a:cubicBezTo>
                  <a:cubicBezTo>
                    <a:pt x="4897" y="34829"/>
                    <a:pt x="6046" y="34509"/>
                    <a:pt x="7127" y="34105"/>
                  </a:cubicBezTo>
                  <a:cubicBezTo>
                    <a:pt x="7604" y="33932"/>
                    <a:pt x="8063" y="33745"/>
                    <a:pt x="8433" y="33588"/>
                  </a:cubicBezTo>
                  <a:cubicBezTo>
                    <a:pt x="8440" y="33597"/>
                    <a:pt x="8451" y="33606"/>
                    <a:pt x="8458" y="33615"/>
                  </a:cubicBezTo>
                  <a:cubicBezTo>
                    <a:pt x="8770" y="33978"/>
                    <a:pt x="9093" y="34215"/>
                    <a:pt x="9289" y="34412"/>
                  </a:cubicBezTo>
                  <a:cubicBezTo>
                    <a:pt x="9497" y="34599"/>
                    <a:pt x="9612" y="34707"/>
                    <a:pt x="9612" y="34707"/>
                  </a:cubicBezTo>
                  <a:cubicBezTo>
                    <a:pt x="9612" y="34707"/>
                    <a:pt x="9730" y="34813"/>
                    <a:pt x="9937" y="35000"/>
                  </a:cubicBezTo>
                  <a:cubicBezTo>
                    <a:pt x="10159" y="35166"/>
                    <a:pt x="10477" y="35404"/>
                    <a:pt x="10861" y="35690"/>
                  </a:cubicBezTo>
                  <a:cubicBezTo>
                    <a:pt x="10870" y="35697"/>
                    <a:pt x="10881" y="35706"/>
                    <a:pt x="10891" y="35713"/>
                  </a:cubicBezTo>
                  <a:cubicBezTo>
                    <a:pt x="10782" y="36106"/>
                    <a:pt x="10657" y="36592"/>
                    <a:pt x="10549" y="37096"/>
                  </a:cubicBezTo>
                  <a:cubicBezTo>
                    <a:pt x="10311" y="38213"/>
                    <a:pt x="10168" y="39376"/>
                    <a:pt x="10168" y="39376"/>
                  </a:cubicBezTo>
                  <a:cubicBezTo>
                    <a:pt x="10168" y="39376"/>
                    <a:pt x="10445" y="39544"/>
                    <a:pt x="10858" y="39793"/>
                  </a:cubicBezTo>
                  <a:cubicBezTo>
                    <a:pt x="11267" y="40050"/>
                    <a:pt x="11862" y="40303"/>
                    <a:pt x="12437" y="40590"/>
                  </a:cubicBezTo>
                  <a:cubicBezTo>
                    <a:pt x="13009" y="40887"/>
                    <a:pt x="13628" y="41081"/>
                    <a:pt x="14078" y="41254"/>
                  </a:cubicBezTo>
                  <a:cubicBezTo>
                    <a:pt x="14532" y="41418"/>
                    <a:pt x="14837" y="41527"/>
                    <a:pt x="14837" y="41527"/>
                  </a:cubicBezTo>
                  <a:cubicBezTo>
                    <a:pt x="14837" y="41527"/>
                    <a:pt x="15031" y="41317"/>
                    <a:pt x="15319" y="40973"/>
                  </a:cubicBezTo>
                  <a:cubicBezTo>
                    <a:pt x="15603" y="40633"/>
                    <a:pt x="15972" y="40176"/>
                    <a:pt x="16321" y="39715"/>
                  </a:cubicBezTo>
                  <a:cubicBezTo>
                    <a:pt x="16630" y="39309"/>
                    <a:pt x="16914" y="38903"/>
                    <a:pt x="17140" y="38568"/>
                  </a:cubicBezTo>
                  <a:cubicBezTo>
                    <a:pt x="17152" y="38570"/>
                    <a:pt x="17165" y="38575"/>
                    <a:pt x="17177" y="38577"/>
                  </a:cubicBezTo>
                  <a:cubicBezTo>
                    <a:pt x="17636" y="38713"/>
                    <a:pt x="18031" y="38762"/>
                    <a:pt x="18305" y="38803"/>
                  </a:cubicBezTo>
                  <a:cubicBezTo>
                    <a:pt x="18582" y="38845"/>
                    <a:pt x="18739" y="38868"/>
                    <a:pt x="18739" y="38868"/>
                  </a:cubicBezTo>
                  <a:cubicBezTo>
                    <a:pt x="18739" y="38868"/>
                    <a:pt x="18896" y="38893"/>
                    <a:pt x="19171" y="38935"/>
                  </a:cubicBezTo>
                  <a:cubicBezTo>
                    <a:pt x="19443" y="38993"/>
                    <a:pt x="19842" y="38993"/>
                    <a:pt x="20318" y="39020"/>
                  </a:cubicBezTo>
                  <a:cubicBezTo>
                    <a:pt x="20329" y="39023"/>
                    <a:pt x="20346" y="39023"/>
                    <a:pt x="20357" y="39023"/>
                  </a:cubicBezTo>
                  <a:cubicBezTo>
                    <a:pt x="20479" y="39408"/>
                    <a:pt x="20639" y="39881"/>
                    <a:pt x="20821" y="40361"/>
                  </a:cubicBezTo>
                  <a:cubicBezTo>
                    <a:pt x="21222" y="41469"/>
                    <a:pt x="21732" y="42505"/>
                    <a:pt x="21732" y="42505"/>
                  </a:cubicBezTo>
                  <a:cubicBezTo>
                    <a:pt x="21732" y="42505"/>
                    <a:pt x="22053" y="42489"/>
                    <a:pt x="22533" y="42466"/>
                  </a:cubicBezTo>
                  <a:cubicBezTo>
                    <a:pt x="22773" y="42452"/>
                    <a:pt x="23055" y="42436"/>
                    <a:pt x="23355" y="42420"/>
                  </a:cubicBezTo>
                  <a:cubicBezTo>
                    <a:pt x="23655" y="42390"/>
                    <a:pt x="23971" y="42334"/>
                    <a:pt x="24290" y="42290"/>
                  </a:cubicBezTo>
                  <a:cubicBezTo>
                    <a:pt x="24926" y="42187"/>
                    <a:pt x="25566" y="42113"/>
                    <a:pt x="26032" y="41972"/>
                  </a:cubicBezTo>
                  <a:cubicBezTo>
                    <a:pt x="26500" y="41852"/>
                    <a:pt x="26812" y="41773"/>
                    <a:pt x="26812" y="41773"/>
                  </a:cubicBezTo>
                  <a:cubicBezTo>
                    <a:pt x="26812" y="41773"/>
                    <a:pt x="27010" y="40626"/>
                    <a:pt x="27091" y="39475"/>
                  </a:cubicBezTo>
                  <a:cubicBezTo>
                    <a:pt x="27130" y="38960"/>
                    <a:pt x="27149" y="38459"/>
                    <a:pt x="27158" y="38053"/>
                  </a:cubicBezTo>
                  <a:cubicBezTo>
                    <a:pt x="27170" y="38049"/>
                    <a:pt x="27181" y="38044"/>
                    <a:pt x="27193" y="38039"/>
                  </a:cubicBezTo>
                  <a:cubicBezTo>
                    <a:pt x="27640" y="37873"/>
                    <a:pt x="28017" y="37744"/>
                    <a:pt x="28273" y="37636"/>
                  </a:cubicBezTo>
                  <a:cubicBezTo>
                    <a:pt x="28522" y="37516"/>
                    <a:pt x="28667" y="37446"/>
                    <a:pt x="28667" y="37446"/>
                  </a:cubicBezTo>
                  <a:cubicBezTo>
                    <a:pt x="28667" y="37446"/>
                    <a:pt x="28810" y="37377"/>
                    <a:pt x="29060" y="37257"/>
                  </a:cubicBezTo>
                  <a:cubicBezTo>
                    <a:pt x="29304" y="37126"/>
                    <a:pt x="29683" y="36989"/>
                    <a:pt x="30082" y="36724"/>
                  </a:cubicBezTo>
                  <a:cubicBezTo>
                    <a:pt x="30091" y="36719"/>
                    <a:pt x="30105" y="36712"/>
                    <a:pt x="30114" y="36706"/>
                  </a:cubicBezTo>
                  <a:cubicBezTo>
                    <a:pt x="30426" y="36959"/>
                    <a:pt x="30811" y="37269"/>
                    <a:pt x="31222" y="37569"/>
                  </a:cubicBezTo>
                  <a:cubicBezTo>
                    <a:pt x="32148" y="38261"/>
                    <a:pt x="33161" y="38891"/>
                    <a:pt x="33161" y="38891"/>
                  </a:cubicBezTo>
                  <a:cubicBezTo>
                    <a:pt x="33161" y="38891"/>
                    <a:pt x="33419" y="38699"/>
                    <a:pt x="33809" y="38413"/>
                  </a:cubicBezTo>
                  <a:cubicBezTo>
                    <a:pt x="34188" y="38116"/>
                    <a:pt x="34730" y="37765"/>
                    <a:pt x="35192" y="37315"/>
                  </a:cubicBezTo>
                  <a:cubicBezTo>
                    <a:pt x="35665" y="36879"/>
                    <a:pt x="36156" y="36463"/>
                    <a:pt x="36482" y="36108"/>
                  </a:cubicBezTo>
                  <a:lnTo>
                    <a:pt x="37024" y="35517"/>
                  </a:lnTo>
                  <a:cubicBezTo>
                    <a:pt x="37024" y="35517"/>
                    <a:pt x="36558" y="34437"/>
                    <a:pt x="36020" y="33435"/>
                  </a:cubicBezTo>
                  <a:cubicBezTo>
                    <a:pt x="35775" y="32983"/>
                    <a:pt x="35519" y="32551"/>
                    <a:pt x="35305" y="32203"/>
                  </a:cubicBezTo>
                  <a:cubicBezTo>
                    <a:pt x="35312" y="32191"/>
                    <a:pt x="35321" y="32182"/>
                    <a:pt x="35328" y="32173"/>
                  </a:cubicBezTo>
                  <a:cubicBezTo>
                    <a:pt x="35614" y="31790"/>
                    <a:pt x="35852" y="31471"/>
                    <a:pt x="36018" y="31250"/>
                  </a:cubicBezTo>
                  <a:cubicBezTo>
                    <a:pt x="36165" y="31012"/>
                    <a:pt x="36248" y="30878"/>
                    <a:pt x="36248" y="30878"/>
                  </a:cubicBezTo>
                  <a:cubicBezTo>
                    <a:pt x="36248" y="30878"/>
                    <a:pt x="36332" y="30742"/>
                    <a:pt x="36475" y="30504"/>
                  </a:cubicBezTo>
                  <a:cubicBezTo>
                    <a:pt x="36611" y="30262"/>
                    <a:pt x="36849" y="29939"/>
                    <a:pt x="37052" y="29508"/>
                  </a:cubicBezTo>
                  <a:cubicBezTo>
                    <a:pt x="37056" y="29496"/>
                    <a:pt x="37063" y="29484"/>
                    <a:pt x="37068" y="29473"/>
                  </a:cubicBezTo>
                  <a:cubicBezTo>
                    <a:pt x="37467" y="29519"/>
                    <a:pt x="37959" y="29570"/>
                    <a:pt x="38464" y="29602"/>
                  </a:cubicBezTo>
                  <a:cubicBezTo>
                    <a:pt x="39285" y="29660"/>
                    <a:pt x="40128" y="29668"/>
                    <a:pt x="40543" y="29668"/>
                  </a:cubicBezTo>
                  <a:cubicBezTo>
                    <a:pt x="40709" y="29668"/>
                    <a:pt x="40806" y="29667"/>
                    <a:pt x="40806" y="29667"/>
                  </a:cubicBezTo>
                  <a:cubicBezTo>
                    <a:pt x="40806" y="29667"/>
                    <a:pt x="40846" y="29595"/>
                    <a:pt x="40894" y="29464"/>
                  </a:cubicBezTo>
                  <a:cubicBezTo>
                    <a:pt x="40945" y="29332"/>
                    <a:pt x="41014" y="29143"/>
                    <a:pt x="41099" y="28917"/>
                  </a:cubicBezTo>
                  <a:cubicBezTo>
                    <a:pt x="41254" y="28460"/>
                    <a:pt x="41513" y="27864"/>
                    <a:pt x="41674" y="27241"/>
                  </a:cubicBezTo>
                  <a:cubicBezTo>
                    <a:pt x="41833" y="26618"/>
                    <a:pt x="41993" y="25993"/>
                    <a:pt x="42113" y="25524"/>
                  </a:cubicBezTo>
                  <a:cubicBezTo>
                    <a:pt x="42186" y="25047"/>
                    <a:pt x="42237" y="24730"/>
                    <a:pt x="42237" y="24730"/>
                  </a:cubicBezTo>
                  <a:cubicBezTo>
                    <a:pt x="42237" y="24730"/>
                    <a:pt x="41254" y="24073"/>
                    <a:pt x="40255" y="23523"/>
                  </a:cubicBezTo>
                  <a:cubicBezTo>
                    <a:pt x="39821" y="23279"/>
                    <a:pt x="39376" y="23053"/>
                    <a:pt x="39002" y="22875"/>
                  </a:cubicBezTo>
                  <a:cubicBezTo>
                    <a:pt x="39004" y="22863"/>
                    <a:pt x="39006" y="22852"/>
                    <a:pt x="39006" y="22840"/>
                  </a:cubicBezTo>
                  <a:cubicBezTo>
                    <a:pt x="39055" y="21887"/>
                    <a:pt x="39087" y="21253"/>
                    <a:pt x="39087" y="21253"/>
                  </a:cubicBezTo>
                  <a:cubicBezTo>
                    <a:pt x="39087" y="21253"/>
                    <a:pt x="39055" y="20618"/>
                    <a:pt x="39006" y="19665"/>
                  </a:cubicBezTo>
                  <a:cubicBezTo>
                    <a:pt x="39006" y="19653"/>
                    <a:pt x="39004" y="19642"/>
                    <a:pt x="39002" y="19630"/>
                  </a:cubicBezTo>
                  <a:cubicBezTo>
                    <a:pt x="39376" y="19452"/>
                    <a:pt x="39821" y="19226"/>
                    <a:pt x="40255" y="18982"/>
                  </a:cubicBezTo>
                  <a:cubicBezTo>
                    <a:pt x="41254" y="18432"/>
                    <a:pt x="42237" y="17775"/>
                    <a:pt x="42237" y="17775"/>
                  </a:cubicBezTo>
                  <a:cubicBezTo>
                    <a:pt x="42237" y="17775"/>
                    <a:pt x="42186" y="17456"/>
                    <a:pt x="42113" y="16981"/>
                  </a:cubicBezTo>
                  <a:cubicBezTo>
                    <a:pt x="41993" y="16512"/>
                    <a:pt x="41833" y="15887"/>
                    <a:pt x="41674" y="15264"/>
                  </a:cubicBezTo>
                  <a:cubicBezTo>
                    <a:pt x="41513" y="14638"/>
                    <a:pt x="41254" y="14045"/>
                    <a:pt x="41099" y="13588"/>
                  </a:cubicBezTo>
                  <a:cubicBezTo>
                    <a:pt x="41014" y="13362"/>
                    <a:pt x="40945" y="13173"/>
                    <a:pt x="40894" y="13041"/>
                  </a:cubicBezTo>
                  <a:cubicBezTo>
                    <a:pt x="40846" y="12908"/>
                    <a:pt x="40806" y="12838"/>
                    <a:pt x="40806" y="12838"/>
                  </a:cubicBezTo>
                  <a:cubicBezTo>
                    <a:pt x="40806" y="12838"/>
                    <a:pt x="40693" y="12837"/>
                    <a:pt x="40504" y="12837"/>
                  </a:cubicBezTo>
                  <a:cubicBezTo>
                    <a:pt x="40076" y="12837"/>
                    <a:pt x="39260" y="12845"/>
                    <a:pt x="38464" y="12903"/>
                  </a:cubicBezTo>
                  <a:cubicBezTo>
                    <a:pt x="37959" y="12935"/>
                    <a:pt x="37467" y="12984"/>
                    <a:pt x="37068" y="13032"/>
                  </a:cubicBezTo>
                  <a:cubicBezTo>
                    <a:pt x="37063" y="13021"/>
                    <a:pt x="37056" y="13007"/>
                    <a:pt x="37052" y="12998"/>
                  </a:cubicBezTo>
                  <a:cubicBezTo>
                    <a:pt x="36849" y="12566"/>
                    <a:pt x="36611" y="12243"/>
                    <a:pt x="36475" y="12001"/>
                  </a:cubicBezTo>
                  <a:cubicBezTo>
                    <a:pt x="36332" y="11763"/>
                    <a:pt x="36248" y="11627"/>
                    <a:pt x="36248" y="11627"/>
                  </a:cubicBezTo>
                  <a:cubicBezTo>
                    <a:pt x="36248" y="11627"/>
                    <a:pt x="36165" y="11491"/>
                    <a:pt x="36018" y="11255"/>
                  </a:cubicBezTo>
                  <a:cubicBezTo>
                    <a:pt x="35852" y="11031"/>
                    <a:pt x="35614" y="10713"/>
                    <a:pt x="35328" y="10332"/>
                  </a:cubicBezTo>
                  <a:cubicBezTo>
                    <a:pt x="35321" y="10323"/>
                    <a:pt x="35312" y="10311"/>
                    <a:pt x="35305" y="10302"/>
                  </a:cubicBezTo>
                  <a:cubicBezTo>
                    <a:pt x="35519" y="9954"/>
                    <a:pt x="35775" y="9522"/>
                    <a:pt x="36020" y="9070"/>
                  </a:cubicBezTo>
                  <a:cubicBezTo>
                    <a:pt x="36558" y="8068"/>
                    <a:pt x="37024" y="6988"/>
                    <a:pt x="37024" y="6988"/>
                  </a:cubicBezTo>
                  <a:lnTo>
                    <a:pt x="36482" y="6395"/>
                  </a:lnTo>
                  <a:cubicBezTo>
                    <a:pt x="36156" y="6040"/>
                    <a:pt x="35665" y="5624"/>
                    <a:pt x="35192" y="5188"/>
                  </a:cubicBezTo>
                  <a:cubicBezTo>
                    <a:pt x="34730" y="4740"/>
                    <a:pt x="34185" y="4387"/>
                    <a:pt x="33809" y="4089"/>
                  </a:cubicBezTo>
                  <a:cubicBezTo>
                    <a:pt x="33419" y="3803"/>
                    <a:pt x="33161" y="3612"/>
                    <a:pt x="33161" y="3612"/>
                  </a:cubicBezTo>
                  <a:cubicBezTo>
                    <a:pt x="33161" y="3612"/>
                    <a:pt x="32148" y="4244"/>
                    <a:pt x="31222" y="4934"/>
                  </a:cubicBezTo>
                  <a:cubicBezTo>
                    <a:pt x="30814" y="5236"/>
                    <a:pt x="30426" y="5543"/>
                    <a:pt x="30114" y="5800"/>
                  </a:cubicBezTo>
                  <a:cubicBezTo>
                    <a:pt x="30105" y="5793"/>
                    <a:pt x="30091" y="5786"/>
                    <a:pt x="30082" y="5779"/>
                  </a:cubicBezTo>
                  <a:cubicBezTo>
                    <a:pt x="29683" y="5516"/>
                    <a:pt x="29304" y="5377"/>
                    <a:pt x="29060" y="5248"/>
                  </a:cubicBezTo>
                  <a:cubicBezTo>
                    <a:pt x="28810" y="5126"/>
                    <a:pt x="28667" y="5056"/>
                    <a:pt x="28667" y="5056"/>
                  </a:cubicBezTo>
                  <a:cubicBezTo>
                    <a:pt x="28667" y="5056"/>
                    <a:pt x="28522" y="4990"/>
                    <a:pt x="28273" y="4867"/>
                  </a:cubicBezTo>
                  <a:cubicBezTo>
                    <a:pt x="28017" y="4759"/>
                    <a:pt x="27640" y="4632"/>
                    <a:pt x="27193" y="4463"/>
                  </a:cubicBezTo>
                  <a:cubicBezTo>
                    <a:pt x="27181" y="4461"/>
                    <a:pt x="27170" y="4456"/>
                    <a:pt x="27158" y="4452"/>
                  </a:cubicBezTo>
                  <a:cubicBezTo>
                    <a:pt x="27149" y="4043"/>
                    <a:pt x="27130" y="3543"/>
                    <a:pt x="27091" y="3030"/>
                  </a:cubicBezTo>
                  <a:cubicBezTo>
                    <a:pt x="27010" y="1876"/>
                    <a:pt x="26812" y="732"/>
                    <a:pt x="26812" y="732"/>
                  </a:cubicBezTo>
                  <a:cubicBezTo>
                    <a:pt x="26812" y="732"/>
                    <a:pt x="26500" y="651"/>
                    <a:pt x="26032" y="531"/>
                  </a:cubicBezTo>
                  <a:cubicBezTo>
                    <a:pt x="25566" y="392"/>
                    <a:pt x="24926" y="316"/>
                    <a:pt x="24290" y="215"/>
                  </a:cubicBezTo>
                  <a:cubicBezTo>
                    <a:pt x="23971" y="169"/>
                    <a:pt x="23655" y="113"/>
                    <a:pt x="23355" y="85"/>
                  </a:cubicBezTo>
                  <a:cubicBezTo>
                    <a:pt x="23055" y="67"/>
                    <a:pt x="22773" y="53"/>
                    <a:pt x="22533" y="39"/>
                  </a:cubicBezTo>
                  <a:cubicBezTo>
                    <a:pt x="22053" y="16"/>
                    <a:pt x="21732" y="0"/>
                    <a:pt x="217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 name="TextBox 3"/>
          <p:cNvSpPr txBox="1"/>
          <p:nvPr/>
        </p:nvSpPr>
        <p:spPr>
          <a:xfrm>
            <a:off x="799465" y="977265"/>
            <a:ext cx="7585075" cy="563245"/>
          </a:xfrm>
          <a:prstGeom prst="rect">
            <a:avLst/>
          </a:prstGeom>
          <a:noFill/>
        </p:spPr>
        <p:txBody>
          <a:bodyPr wrap="square" rtlCol="0">
            <a:noAutofit/>
          </a:bodyPr>
          <a:lstStyle/>
          <a:p>
            <a:r>
              <a:rPr lang="en-US" altLang="en-US" sz="2400" b="1" dirty="0">
                <a:latin typeface="Times New Roman" panose="02020603050405020304" pitchFamily="18" charset="0"/>
                <a:cs typeface="Times New Roman" panose="02020603050405020304" pitchFamily="18" charset="0"/>
              </a:rPr>
              <a:t>Vigenere Cipher - Encryption Algorithm</a:t>
            </a:r>
            <a:endParaRPr lang="en-US" altLang="en-US" sz="2400" b="1" dirty="0">
              <a:latin typeface="Times New Roman" panose="02020603050405020304" pitchFamily="18" charset="0"/>
              <a:cs typeface="Times New Roman" panose="02020603050405020304" pitchFamily="18" charset="0"/>
            </a:endParaRPr>
          </a:p>
        </p:txBody>
      </p:sp>
      <p:sp>
        <p:nvSpPr>
          <p:cNvPr id="2" name="Text Box 1"/>
          <p:cNvSpPr txBox="1"/>
          <p:nvPr/>
        </p:nvSpPr>
        <p:spPr>
          <a:xfrm>
            <a:off x="868045" y="1492885"/>
            <a:ext cx="6811645" cy="3112770"/>
          </a:xfrm>
          <a:prstGeom prst="rect">
            <a:avLst/>
          </a:prstGeom>
        </p:spPr>
        <p:txBody>
          <a:bodyPr>
            <a:noAutofit/>
          </a:bodyPr>
          <a:p>
            <a:pPr marL="285750" indent="-285750">
              <a:buFont typeface="Wingdings" panose="05000000000000000000" charset="0"/>
              <a:buChar char="q"/>
            </a:pPr>
            <a:r>
              <a:rPr lang="en-US" altLang="en-US" sz="2000" b="1">
                <a:solidFill>
                  <a:schemeClr val="tx1"/>
                </a:solidFill>
                <a:latin typeface="Times New Roman" panose="02020603050405020304" pitchFamily="18" charset="0"/>
                <a:cs typeface="Times New Roman" panose="02020603050405020304" pitchFamily="18" charset="0"/>
              </a:rPr>
              <a:t>Key Selection:</a:t>
            </a:r>
            <a:endParaRPr lang="en-US" altLang="en-US" sz="2000" b="1">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Ø"/>
            </a:pPr>
            <a:r>
              <a:rPr lang="en-US" altLang="en-US" sz="2000">
                <a:solidFill>
                  <a:schemeClr val="tx1"/>
                </a:solidFill>
                <a:latin typeface="Times New Roman" panose="02020603050405020304" pitchFamily="18" charset="0"/>
                <a:cs typeface="Times New Roman" panose="02020603050405020304" pitchFamily="18" charset="0"/>
              </a:rPr>
              <a:t>Choose a keyword.</a:t>
            </a:r>
            <a:endParaRPr lang="en-US" altLang="en-US" sz="2000">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Ø"/>
            </a:pPr>
            <a:r>
              <a:rPr lang="en-US" altLang="en-US" sz="2000">
                <a:solidFill>
                  <a:schemeClr val="tx1"/>
                </a:solidFill>
                <a:latin typeface="Times New Roman" panose="02020603050405020304" pitchFamily="18" charset="0"/>
                <a:cs typeface="Times New Roman" panose="02020603050405020304" pitchFamily="18" charset="0"/>
              </a:rPr>
              <a:t>Repeat the keyword to match the length of the plaintext.</a:t>
            </a:r>
            <a:endParaRPr lang="en-US" altLang="en-US" sz="2000">
              <a:solidFill>
                <a:schemeClr val="tx1"/>
              </a:solidFill>
              <a:latin typeface="Times New Roman" panose="02020603050405020304" pitchFamily="18" charset="0"/>
              <a:cs typeface="Times New Roman" panose="02020603050405020304" pitchFamily="18" charset="0"/>
            </a:endParaRPr>
          </a:p>
          <a:p>
            <a:pPr marL="0" indent="0">
              <a:buFont typeface="Wingdings" panose="05000000000000000000" charset="0"/>
              <a:buNone/>
            </a:pPr>
            <a:endParaRPr lang="en-US" altLang="en-US" sz="2000">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q"/>
            </a:pPr>
            <a:r>
              <a:rPr lang="en-US" altLang="en-US" sz="2000" b="1">
                <a:solidFill>
                  <a:schemeClr val="tx1"/>
                </a:solidFill>
                <a:latin typeface="Times New Roman" panose="02020603050405020304" pitchFamily="18" charset="0"/>
                <a:cs typeface="Times New Roman" panose="02020603050405020304" pitchFamily="18" charset="0"/>
              </a:rPr>
              <a:t>Encryption Process:</a:t>
            </a:r>
            <a:endParaRPr lang="en-US" altLang="en-US" sz="2000" b="1">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Ø"/>
            </a:pPr>
            <a:r>
              <a:rPr lang="en-US" altLang="en-US" sz="2000">
                <a:solidFill>
                  <a:schemeClr val="tx1"/>
                </a:solidFill>
                <a:latin typeface="Times New Roman" panose="02020603050405020304" pitchFamily="18" charset="0"/>
                <a:cs typeface="Times New Roman" panose="02020603050405020304" pitchFamily="18" charset="0"/>
              </a:rPr>
              <a:t>Convert plaintext and keyword into numeric values (A=0, B=1, C=2, ..., Z=25).</a:t>
            </a:r>
            <a:endParaRPr lang="en-US" altLang="en-US" sz="2000">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Ø"/>
            </a:pPr>
            <a:r>
              <a:rPr lang="en-US" altLang="en-US" sz="2000">
                <a:solidFill>
                  <a:schemeClr val="tx1"/>
                </a:solidFill>
                <a:latin typeface="Times New Roman" panose="02020603050405020304" pitchFamily="18" charset="0"/>
                <a:cs typeface="Times New Roman" panose="02020603050405020304" pitchFamily="18" charset="0"/>
              </a:rPr>
              <a:t>Use the formula: Ei = (Pi + Ki) mod 26.</a:t>
            </a:r>
            <a:endParaRPr lang="en-US" altLang="en-US" sz="2000">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Ø"/>
            </a:pPr>
            <a:r>
              <a:rPr lang="en-US" altLang="en-US" sz="2000">
                <a:solidFill>
                  <a:schemeClr val="tx1"/>
                </a:solidFill>
                <a:latin typeface="Times New Roman" panose="02020603050405020304" pitchFamily="18" charset="0"/>
                <a:cs typeface="Times New Roman" panose="02020603050405020304" pitchFamily="18" charset="0"/>
              </a:rPr>
              <a:t>Locate the corresponding encrypted letter using the Vigenère table (26x26 grid).</a:t>
            </a:r>
            <a:endParaRPr lang="en-US" altLang="en-US" sz="2000">
              <a:solidFill>
                <a:schemeClr val="tx1"/>
              </a:solidFill>
              <a:latin typeface="Times New Roman" panose="02020603050405020304" pitchFamily="18" charset="0"/>
              <a:cs typeface="Times New Roman" panose="02020603050405020304" pitchFamily="18" charset="0"/>
            </a:endParaRPr>
          </a:p>
          <a:p>
            <a:pPr marL="0" indent="0">
              <a:buFont typeface="Wingdings" panose="05000000000000000000" charset="0"/>
              <a:buNone/>
            </a:pPr>
            <a:endParaRPr lang="en-US" altLang="en-US" sz="200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grpSp>
        <p:nvGrpSpPr>
          <p:cNvPr id="51" name="Google Shape;682;p45"/>
          <p:cNvGrpSpPr/>
          <p:nvPr/>
        </p:nvGrpSpPr>
        <p:grpSpPr>
          <a:xfrm>
            <a:off x="5932564" y="3537774"/>
            <a:ext cx="3211436" cy="3211451"/>
            <a:chOff x="1190500" y="238125"/>
            <a:chExt cx="5237175" cy="5237200"/>
          </a:xfrm>
        </p:grpSpPr>
        <p:sp>
          <p:nvSpPr>
            <p:cNvPr id="52" name="Google Shape;683;p45"/>
            <p:cNvSpPr/>
            <p:nvPr/>
          </p:nvSpPr>
          <p:spPr>
            <a:xfrm>
              <a:off x="1190500" y="238125"/>
              <a:ext cx="5237175" cy="5237200"/>
            </a:xfrm>
            <a:custGeom>
              <a:avLst/>
              <a:gdLst/>
              <a:ahLst/>
              <a:cxnLst/>
              <a:rect l="l" t="t" r="r" b="b"/>
              <a:pathLst>
                <a:path w="209487" h="209488" extrusionOk="0">
                  <a:moveTo>
                    <a:pt x="104743" y="0"/>
                  </a:moveTo>
                  <a:cubicBezTo>
                    <a:pt x="76964" y="0"/>
                    <a:pt x="50321" y="11035"/>
                    <a:pt x="30679" y="30679"/>
                  </a:cubicBezTo>
                  <a:cubicBezTo>
                    <a:pt x="11034" y="50321"/>
                    <a:pt x="0" y="76964"/>
                    <a:pt x="0" y="104744"/>
                  </a:cubicBezTo>
                  <a:cubicBezTo>
                    <a:pt x="0" y="132523"/>
                    <a:pt x="11034" y="159163"/>
                    <a:pt x="30679" y="178808"/>
                  </a:cubicBezTo>
                  <a:cubicBezTo>
                    <a:pt x="50321" y="198449"/>
                    <a:pt x="76964" y="209487"/>
                    <a:pt x="104743" y="209487"/>
                  </a:cubicBezTo>
                  <a:cubicBezTo>
                    <a:pt x="132523" y="209487"/>
                    <a:pt x="159162" y="198449"/>
                    <a:pt x="178807" y="178808"/>
                  </a:cubicBezTo>
                  <a:cubicBezTo>
                    <a:pt x="198449" y="159163"/>
                    <a:pt x="209486" y="132523"/>
                    <a:pt x="209486" y="104744"/>
                  </a:cubicBezTo>
                  <a:cubicBezTo>
                    <a:pt x="209486" y="76964"/>
                    <a:pt x="198449" y="50321"/>
                    <a:pt x="178807" y="30679"/>
                  </a:cubicBezTo>
                  <a:cubicBezTo>
                    <a:pt x="159162" y="11035"/>
                    <a:pt x="132523" y="0"/>
                    <a:pt x="104743"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684;p45"/>
            <p:cNvSpPr/>
            <p:nvPr/>
          </p:nvSpPr>
          <p:spPr>
            <a:xfrm>
              <a:off x="1732050" y="779675"/>
              <a:ext cx="4154050" cy="4154075"/>
            </a:xfrm>
            <a:custGeom>
              <a:avLst/>
              <a:gdLst/>
              <a:ahLst/>
              <a:cxnLst/>
              <a:rect l="l" t="t" r="r" b="b"/>
              <a:pathLst>
                <a:path w="166162" h="166163" extrusionOk="0">
                  <a:moveTo>
                    <a:pt x="83081" y="1"/>
                  </a:moveTo>
                  <a:cubicBezTo>
                    <a:pt x="61045" y="1"/>
                    <a:pt x="39914" y="8753"/>
                    <a:pt x="24335" y="24335"/>
                  </a:cubicBezTo>
                  <a:cubicBezTo>
                    <a:pt x="8753" y="39915"/>
                    <a:pt x="1" y="61046"/>
                    <a:pt x="1" y="83082"/>
                  </a:cubicBezTo>
                  <a:cubicBezTo>
                    <a:pt x="1" y="105114"/>
                    <a:pt x="8753" y="126249"/>
                    <a:pt x="24335" y="141828"/>
                  </a:cubicBezTo>
                  <a:cubicBezTo>
                    <a:pt x="39914" y="157407"/>
                    <a:pt x="61045" y="166162"/>
                    <a:pt x="83081" y="166162"/>
                  </a:cubicBezTo>
                  <a:cubicBezTo>
                    <a:pt x="105114" y="166162"/>
                    <a:pt x="126248" y="157407"/>
                    <a:pt x="141827" y="141828"/>
                  </a:cubicBezTo>
                  <a:cubicBezTo>
                    <a:pt x="157406" y="126249"/>
                    <a:pt x="166162" y="105114"/>
                    <a:pt x="166162" y="83082"/>
                  </a:cubicBezTo>
                  <a:cubicBezTo>
                    <a:pt x="166162" y="61046"/>
                    <a:pt x="157406" y="39915"/>
                    <a:pt x="141827" y="24335"/>
                  </a:cubicBezTo>
                  <a:cubicBezTo>
                    <a:pt x="126248" y="8753"/>
                    <a:pt x="105114" y="1"/>
                    <a:pt x="83081" y="1"/>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685;p45"/>
            <p:cNvSpPr/>
            <p:nvPr/>
          </p:nvSpPr>
          <p:spPr>
            <a:xfrm>
              <a:off x="2297475" y="1345125"/>
              <a:ext cx="3023200" cy="3023200"/>
            </a:xfrm>
            <a:custGeom>
              <a:avLst/>
              <a:gdLst/>
              <a:ahLst/>
              <a:cxnLst/>
              <a:rect l="l" t="t" r="r" b="b"/>
              <a:pathLst>
                <a:path w="120928" h="120928" extrusionOk="0">
                  <a:moveTo>
                    <a:pt x="60464" y="0"/>
                  </a:moveTo>
                  <a:cubicBezTo>
                    <a:pt x="44429" y="0"/>
                    <a:pt x="29048" y="6371"/>
                    <a:pt x="17710" y="17709"/>
                  </a:cubicBezTo>
                  <a:cubicBezTo>
                    <a:pt x="6372" y="29048"/>
                    <a:pt x="1" y="44429"/>
                    <a:pt x="1" y="60464"/>
                  </a:cubicBezTo>
                  <a:cubicBezTo>
                    <a:pt x="1" y="76499"/>
                    <a:pt x="6372" y="91879"/>
                    <a:pt x="17710" y="103218"/>
                  </a:cubicBezTo>
                  <a:cubicBezTo>
                    <a:pt x="29048" y="114556"/>
                    <a:pt x="44429" y="120927"/>
                    <a:pt x="60464" y="120927"/>
                  </a:cubicBezTo>
                  <a:cubicBezTo>
                    <a:pt x="76499" y="120927"/>
                    <a:pt x="91880" y="114556"/>
                    <a:pt x="103218" y="103218"/>
                  </a:cubicBezTo>
                  <a:cubicBezTo>
                    <a:pt x="114556" y="91879"/>
                    <a:pt x="120927" y="76499"/>
                    <a:pt x="120927" y="60464"/>
                  </a:cubicBezTo>
                  <a:cubicBezTo>
                    <a:pt x="120927" y="44429"/>
                    <a:pt x="114556" y="29048"/>
                    <a:pt x="103218" y="17709"/>
                  </a:cubicBezTo>
                  <a:cubicBezTo>
                    <a:pt x="91880" y="6371"/>
                    <a:pt x="76499" y="0"/>
                    <a:pt x="60464"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1" name="Google Shape;341;p32"/>
          <p:cNvSpPr txBox="1">
            <a:spLocks noGrp="1"/>
          </p:cNvSpPr>
          <p:nvPr>
            <p:ph type="title"/>
          </p:nvPr>
        </p:nvSpPr>
        <p:spPr>
          <a:xfrm>
            <a:off x="475910" y="368049"/>
            <a:ext cx="8335996" cy="66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Algorithms</a:t>
            </a:r>
            <a:endPar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364" name="Google Shape;364;p32"/>
          <p:cNvSpPr/>
          <p:nvPr/>
        </p:nvSpPr>
        <p:spPr>
          <a:xfrm>
            <a:off x="8004500" y="1209563"/>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32"/>
          <p:cNvSpPr/>
          <p:nvPr/>
        </p:nvSpPr>
        <p:spPr>
          <a:xfrm>
            <a:off x="8193150" y="1353625"/>
            <a:ext cx="151500" cy="151500"/>
          </a:xfrm>
          <a:prstGeom prst="ellipse">
            <a:avLst/>
          </a:prstGeom>
          <a:gradFill>
            <a:gsLst>
              <a:gs pos="0">
                <a:schemeClr val="accent3">
                  <a:alpha val="10000"/>
                </a:schemeClr>
              </a:gs>
              <a:gs pos="100000">
                <a:schemeClr val="accent2">
                  <a:alpha val="1000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32"/>
          <p:cNvSpPr/>
          <p:nvPr/>
        </p:nvSpPr>
        <p:spPr>
          <a:xfrm>
            <a:off x="8034775" y="861725"/>
            <a:ext cx="105900" cy="1059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 name="Google Shape;468;p36"/>
          <p:cNvGrpSpPr/>
          <p:nvPr/>
        </p:nvGrpSpPr>
        <p:grpSpPr>
          <a:xfrm>
            <a:off x="7191641" y="881799"/>
            <a:ext cx="554809" cy="554809"/>
            <a:chOff x="5724800" y="2169125"/>
            <a:chExt cx="587100" cy="587100"/>
          </a:xfrm>
        </p:grpSpPr>
        <p:sp>
          <p:nvSpPr>
            <p:cNvPr id="29" name="Google Shape;469;p36"/>
            <p:cNvSpPr/>
            <p:nvPr/>
          </p:nvSpPr>
          <p:spPr>
            <a:xfrm>
              <a:off x="5724800" y="2169125"/>
              <a:ext cx="587100" cy="5871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470;p36"/>
            <p:cNvSpPr/>
            <p:nvPr/>
          </p:nvSpPr>
          <p:spPr>
            <a:xfrm>
              <a:off x="5795750" y="2240075"/>
              <a:ext cx="445200" cy="445200"/>
            </a:xfrm>
            <a:prstGeom prst="ellipse">
              <a:avLst/>
            </a:pr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471;p36"/>
            <p:cNvSpPr/>
            <p:nvPr/>
          </p:nvSpPr>
          <p:spPr>
            <a:xfrm>
              <a:off x="5889083" y="2332610"/>
              <a:ext cx="258497" cy="260131"/>
            </a:xfrm>
            <a:custGeom>
              <a:avLst/>
              <a:gdLst/>
              <a:ahLst/>
              <a:cxnLst/>
              <a:rect l="l" t="t" r="r" b="b"/>
              <a:pathLst>
                <a:path w="42238" h="42505" extrusionOk="0">
                  <a:moveTo>
                    <a:pt x="21119" y="10637"/>
                  </a:moveTo>
                  <a:cubicBezTo>
                    <a:pt x="26971" y="10637"/>
                    <a:pt x="31734" y="15400"/>
                    <a:pt x="31734" y="21253"/>
                  </a:cubicBezTo>
                  <a:cubicBezTo>
                    <a:pt x="31734" y="27107"/>
                    <a:pt x="26971" y="31868"/>
                    <a:pt x="21119" y="31868"/>
                  </a:cubicBezTo>
                  <a:cubicBezTo>
                    <a:pt x="15264" y="31868"/>
                    <a:pt x="10503" y="27107"/>
                    <a:pt x="10503" y="21253"/>
                  </a:cubicBezTo>
                  <a:cubicBezTo>
                    <a:pt x="10503" y="15400"/>
                    <a:pt x="15264" y="10637"/>
                    <a:pt x="21119" y="10637"/>
                  </a:cubicBezTo>
                  <a:close/>
                  <a:moveTo>
                    <a:pt x="21732" y="0"/>
                  </a:moveTo>
                  <a:cubicBezTo>
                    <a:pt x="21732" y="0"/>
                    <a:pt x="21222" y="1034"/>
                    <a:pt x="20821" y="2142"/>
                  </a:cubicBezTo>
                  <a:cubicBezTo>
                    <a:pt x="20639" y="2622"/>
                    <a:pt x="20479" y="3095"/>
                    <a:pt x="20357" y="3480"/>
                  </a:cubicBezTo>
                  <a:cubicBezTo>
                    <a:pt x="20346" y="3483"/>
                    <a:pt x="20329" y="3483"/>
                    <a:pt x="20318" y="3483"/>
                  </a:cubicBezTo>
                  <a:cubicBezTo>
                    <a:pt x="19842" y="3513"/>
                    <a:pt x="19443" y="3513"/>
                    <a:pt x="19171" y="3570"/>
                  </a:cubicBezTo>
                  <a:cubicBezTo>
                    <a:pt x="18896" y="3612"/>
                    <a:pt x="18739" y="3635"/>
                    <a:pt x="18739" y="3635"/>
                  </a:cubicBezTo>
                  <a:cubicBezTo>
                    <a:pt x="18739" y="3635"/>
                    <a:pt x="18582" y="3660"/>
                    <a:pt x="18305" y="3702"/>
                  </a:cubicBezTo>
                  <a:cubicBezTo>
                    <a:pt x="18031" y="3743"/>
                    <a:pt x="17636" y="3792"/>
                    <a:pt x="17177" y="3926"/>
                  </a:cubicBezTo>
                  <a:cubicBezTo>
                    <a:pt x="17165" y="3928"/>
                    <a:pt x="17152" y="3933"/>
                    <a:pt x="17140" y="3935"/>
                  </a:cubicBezTo>
                  <a:cubicBezTo>
                    <a:pt x="16914" y="3603"/>
                    <a:pt x="16630" y="3196"/>
                    <a:pt x="16321" y="2790"/>
                  </a:cubicBezTo>
                  <a:cubicBezTo>
                    <a:pt x="15972" y="2326"/>
                    <a:pt x="15605" y="1869"/>
                    <a:pt x="15319" y="1530"/>
                  </a:cubicBezTo>
                  <a:cubicBezTo>
                    <a:pt x="15031" y="1186"/>
                    <a:pt x="14837" y="976"/>
                    <a:pt x="14837" y="976"/>
                  </a:cubicBezTo>
                  <a:cubicBezTo>
                    <a:pt x="14837" y="976"/>
                    <a:pt x="14532" y="1087"/>
                    <a:pt x="14078" y="1251"/>
                  </a:cubicBezTo>
                  <a:cubicBezTo>
                    <a:pt x="13628" y="1422"/>
                    <a:pt x="13009" y="1616"/>
                    <a:pt x="12437" y="1916"/>
                  </a:cubicBezTo>
                  <a:cubicBezTo>
                    <a:pt x="11862" y="2202"/>
                    <a:pt x="11267" y="2453"/>
                    <a:pt x="10858" y="2712"/>
                  </a:cubicBezTo>
                  <a:cubicBezTo>
                    <a:pt x="10445" y="2961"/>
                    <a:pt x="10168" y="3127"/>
                    <a:pt x="10168" y="3127"/>
                  </a:cubicBezTo>
                  <a:cubicBezTo>
                    <a:pt x="10168" y="3127"/>
                    <a:pt x="10311" y="4293"/>
                    <a:pt x="10549" y="5407"/>
                  </a:cubicBezTo>
                  <a:cubicBezTo>
                    <a:pt x="10657" y="5910"/>
                    <a:pt x="10782" y="6397"/>
                    <a:pt x="10891" y="6792"/>
                  </a:cubicBezTo>
                  <a:cubicBezTo>
                    <a:pt x="10881" y="6799"/>
                    <a:pt x="10870" y="6806"/>
                    <a:pt x="10861" y="6815"/>
                  </a:cubicBezTo>
                  <a:cubicBezTo>
                    <a:pt x="10477" y="7099"/>
                    <a:pt x="10159" y="7339"/>
                    <a:pt x="9937" y="7505"/>
                  </a:cubicBezTo>
                  <a:cubicBezTo>
                    <a:pt x="9732" y="7692"/>
                    <a:pt x="9612" y="7798"/>
                    <a:pt x="9612" y="7798"/>
                  </a:cubicBezTo>
                  <a:cubicBezTo>
                    <a:pt x="9612" y="7798"/>
                    <a:pt x="9494" y="7904"/>
                    <a:pt x="9289" y="8091"/>
                  </a:cubicBezTo>
                  <a:cubicBezTo>
                    <a:pt x="9093" y="8287"/>
                    <a:pt x="8770" y="8525"/>
                    <a:pt x="8458" y="8890"/>
                  </a:cubicBezTo>
                  <a:cubicBezTo>
                    <a:pt x="8451" y="8899"/>
                    <a:pt x="8440" y="8908"/>
                    <a:pt x="8433" y="8917"/>
                  </a:cubicBezTo>
                  <a:cubicBezTo>
                    <a:pt x="8063" y="8760"/>
                    <a:pt x="7604" y="8574"/>
                    <a:pt x="7127" y="8398"/>
                  </a:cubicBezTo>
                  <a:cubicBezTo>
                    <a:pt x="6046" y="7997"/>
                    <a:pt x="4897" y="7676"/>
                    <a:pt x="4897" y="7676"/>
                  </a:cubicBezTo>
                  <a:cubicBezTo>
                    <a:pt x="4897" y="7676"/>
                    <a:pt x="4844" y="7733"/>
                    <a:pt x="4761" y="7849"/>
                  </a:cubicBezTo>
                  <a:cubicBezTo>
                    <a:pt x="4676" y="7960"/>
                    <a:pt x="4556" y="8121"/>
                    <a:pt x="4410" y="8313"/>
                  </a:cubicBezTo>
                  <a:cubicBezTo>
                    <a:pt x="4133" y="8707"/>
                    <a:pt x="3706" y="9194"/>
                    <a:pt x="3388" y="9755"/>
                  </a:cubicBezTo>
                  <a:cubicBezTo>
                    <a:pt x="3056" y="10307"/>
                    <a:pt x="2707" y="10849"/>
                    <a:pt x="2486" y="11278"/>
                  </a:cubicBezTo>
                  <a:cubicBezTo>
                    <a:pt x="2276" y="11712"/>
                    <a:pt x="2135" y="12001"/>
                    <a:pt x="2135" y="12001"/>
                  </a:cubicBezTo>
                  <a:cubicBezTo>
                    <a:pt x="2135" y="12001"/>
                    <a:pt x="2887" y="12908"/>
                    <a:pt x="3686" y="13718"/>
                  </a:cubicBezTo>
                  <a:cubicBezTo>
                    <a:pt x="4046" y="14082"/>
                    <a:pt x="4413" y="14424"/>
                    <a:pt x="4717" y="14698"/>
                  </a:cubicBezTo>
                  <a:cubicBezTo>
                    <a:pt x="4713" y="14710"/>
                    <a:pt x="4706" y="14721"/>
                    <a:pt x="4701" y="14733"/>
                  </a:cubicBezTo>
                  <a:cubicBezTo>
                    <a:pt x="4537" y="15181"/>
                    <a:pt x="4401" y="15555"/>
                    <a:pt x="4306" y="15815"/>
                  </a:cubicBezTo>
                  <a:cubicBezTo>
                    <a:pt x="4253" y="15945"/>
                    <a:pt x="4230" y="16051"/>
                    <a:pt x="4212" y="16125"/>
                  </a:cubicBezTo>
                  <a:cubicBezTo>
                    <a:pt x="4193" y="16196"/>
                    <a:pt x="4184" y="16235"/>
                    <a:pt x="4184" y="16235"/>
                  </a:cubicBezTo>
                  <a:cubicBezTo>
                    <a:pt x="4184" y="16235"/>
                    <a:pt x="4013" y="16849"/>
                    <a:pt x="3799" y="17777"/>
                  </a:cubicBezTo>
                  <a:cubicBezTo>
                    <a:pt x="3796" y="17789"/>
                    <a:pt x="3794" y="17802"/>
                    <a:pt x="3794" y="17814"/>
                  </a:cubicBezTo>
                  <a:cubicBezTo>
                    <a:pt x="3399" y="17883"/>
                    <a:pt x="2915" y="17975"/>
                    <a:pt x="2421" y="18089"/>
                  </a:cubicBezTo>
                  <a:cubicBezTo>
                    <a:pt x="1299" y="18335"/>
                    <a:pt x="166" y="18691"/>
                    <a:pt x="166" y="18691"/>
                  </a:cubicBezTo>
                  <a:cubicBezTo>
                    <a:pt x="166" y="18691"/>
                    <a:pt x="99" y="19007"/>
                    <a:pt x="85" y="19489"/>
                  </a:cubicBezTo>
                  <a:cubicBezTo>
                    <a:pt x="62" y="19969"/>
                    <a:pt x="30" y="20611"/>
                    <a:pt x="0" y="21253"/>
                  </a:cubicBezTo>
                  <a:cubicBezTo>
                    <a:pt x="30" y="21894"/>
                    <a:pt x="62" y="22536"/>
                    <a:pt x="85" y="23016"/>
                  </a:cubicBezTo>
                  <a:cubicBezTo>
                    <a:pt x="99" y="23498"/>
                    <a:pt x="166" y="23814"/>
                    <a:pt x="166" y="23814"/>
                  </a:cubicBezTo>
                  <a:cubicBezTo>
                    <a:pt x="166" y="23814"/>
                    <a:pt x="1299" y="24170"/>
                    <a:pt x="2421" y="24417"/>
                  </a:cubicBezTo>
                  <a:cubicBezTo>
                    <a:pt x="2915" y="24527"/>
                    <a:pt x="3399" y="24622"/>
                    <a:pt x="3794" y="24691"/>
                  </a:cubicBezTo>
                  <a:cubicBezTo>
                    <a:pt x="3794" y="24703"/>
                    <a:pt x="3796" y="24717"/>
                    <a:pt x="3799" y="24728"/>
                  </a:cubicBezTo>
                  <a:cubicBezTo>
                    <a:pt x="4013" y="25656"/>
                    <a:pt x="4184" y="26270"/>
                    <a:pt x="4184" y="26270"/>
                  </a:cubicBezTo>
                  <a:cubicBezTo>
                    <a:pt x="4184" y="26270"/>
                    <a:pt x="4193" y="26309"/>
                    <a:pt x="4212" y="26380"/>
                  </a:cubicBezTo>
                  <a:cubicBezTo>
                    <a:pt x="4230" y="26452"/>
                    <a:pt x="4253" y="26560"/>
                    <a:pt x="4306" y="26690"/>
                  </a:cubicBezTo>
                  <a:cubicBezTo>
                    <a:pt x="4401" y="26950"/>
                    <a:pt x="4539" y="27324"/>
                    <a:pt x="4701" y="27772"/>
                  </a:cubicBezTo>
                  <a:cubicBezTo>
                    <a:pt x="4706" y="27781"/>
                    <a:pt x="4713" y="27795"/>
                    <a:pt x="4717" y="27807"/>
                  </a:cubicBezTo>
                  <a:cubicBezTo>
                    <a:pt x="4413" y="28079"/>
                    <a:pt x="4046" y="28423"/>
                    <a:pt x="3686" y="28787"/>
                  </a:cubicBezTo>
                  <a:cubicBezTo>
                    <a:pt x="2887" y="29595"/>
                    <a:pt x="2135" y="30502"/>
                    <a:pt x="2135" y="30502"/>
                  </a:cubicBezTo>
                  <a:cubicBezTo>
                    <a:pt x="2135" y="30502"/>
                    <a:pt x="2276" y="30793"/>
                    <a:pt x="2486" y="31227"/>
                  </a:cubicBezTo>
                  <a:cubicBezTo>
                    <a:pt x="2707" y="31656"/>
                    <a:pt x="3058" y="32198"/>
                    <a:pt x="3388" y="32750"/>
                  </a:cubicBezTo>
                  <a:cubicBezTo>
                    <a:pt x="3706" y="33311"/>
                    <a:pt x="4133" y="33798"/>
                    <a:pt x="4410" y="34192"/>
                  </a:cubicBezTo>
                  <a:cubicBezTo>
                    <a:pt x="4556" y="34384"/>
                    <a:pt x="4676" y="34543"/>
                    <a:pt x="4761" y="34656"/>
                  </a:cubicBezTo>
                  <a:cubicBezTo>
                    <a:pt x="4844" y="34769"/>
                    <a:pt x="4897" y="34829"/>
                    <a:pt x="4897" y="34829"/>
                  </a:cubicBezTo>
                  <a:cubicBezTo>
                    <a:pt x="4897" y="34829"/>
                    <a:pt x="6046" y="34509"/>
                    <a:pt x="7127" y="34105"/>
                  </a:cubicBezTo>
                  <a:cubicBezTo>
                    <a:pt x="7604" y="33932"/>
                    <a:pt x="8063" y="33745"/>
                    <a:pt x="8433" y="33588"/>
                  </a:cubicBezTo>
                  <a:cubicBezTo>
                    <a:pt x="8440" y="33597"/>
                    <a:pt x="8451" y="33606"/>
                    <a:pt x="8458" y="33615"/>
                  </a:cubicBezTo>
                  <a:cubicBezTo>
                    <a:pt x="8770" y="33978"/>
                    <a:pt x="9093" y="34215"/>
                    <a:pt x="9289" y="34412"/>
                  </a:cubicBezTo>
                  <a:cubicBezTo>
                    <a:pt x="9497" y="34599"/>
                    <a:pt x="9612" y="34707"/>
                    <a:pt x="9612" y="34707"/>
                  </a:cubicBezTo>
                  <a:cubicBezTo>
                    <a:pt x="9612" y="34707"/>
                    <a:pt x="9730" y="34813"/>
                    <a:pt x="9937" y="35000"/>
                  </a:cubicBezTo>
                  <a:cubicBezTo>
                    <a:pt x="10159" y="35166"/>
                    <a:pt x="10477" y="35404"/>
                    <a:pt x="10861" y="35690"/>
                  </a:cubicBezTo>
                  <a:cubicBezTo>
                    <a:pt x="10870" y="35697"/>
                    <a:pt x="10881" y="35706"/>
                    <a:pt x="10891" y="35713"/>
                  </a:cubicBezTo>
                  <a:cubicBezTo>
                    <a:pt x="10782" y="36106"/>
                    <a:pt x="10657" y="36592"/>
                    <a:pt x="10549" y="37096"/>
                  </a:cubicBezTo>
                  <a:cubicBezTo>
                    <a:pt x="10311" y="38213"/>
                    <a:pt x="10168" y="39376"/>
                    <a:pt x="10168" y="39376"/>
                  </a:cubicBezTo>
                  <a:cubicBezTo>
                    <a:pt x="10168" y="39376"/>
                    <a:pt x="10445" y="39544"/>
                    <a:pt x="10858" y="39793"/>
                  </a:cubicBezTo>
                  <a:cubicBezTo>
                    <a:pt x="11267" y="40050"/>
                    <a:pt x="11862" y="40303"/>
                    <a:pt x="12437" y="40590"/>
                  </a:cubicBezTo>
                  <a:cubicBezTo>
                    <a:pt x="13009" y="40887"/>
                    <a:pt x="13628" y="41081"/>
                    <a:pt x="14078" y="41254"/>
                  </a:cubicBezTo>
                  <a:cubicBezTo>
                    <a:pt x="14532" y="41418"/>
                    <a:pt x="14837" y="41527"/>
                    <a:pt x="14837" y="41527"/>
                  </a:cubicBezTo>
                  <a:cubicBezTo>
                    <a:pt x="14837" y="41527"/>
                    <a:pt x="15031" y="41317"/>
                    <a:pt x="15319" y="40973"/>
                  </a:cubicBezTo>
                  <a:cubicBezTo>
                    <a:pt x="15603" y="40633"/>
                    <a:pt x="15972" y="40176"/>
                    <a:pt x="16321" y="39715"/>
                  </a:cubicBezTo>
                  <a:cubicBezTo>
                    <a:pt x="16630" y="39309"/>
                    <a:pt x="16914" y="38903"/>
                    <a:pt x="17140" y="38568"/>
                  </a:cubicBezTo>
                  <a:cubicBezTo>
                    <a:pt x="17152" y="38570"/>
                    <a:pt x="17165" y="38575"/>
                    <a:pt x="17177" y="38577"/>
                  </a:cubicBezTo>
                  <a:cubicBezTo>
                    <a:pt x="17636" y="38713"/>
                    <a:pt x="18031" y="38762"/>
                    <a:pt x="18305" y="38803"/>
                  </a:cubicBezTo>
                  <a:cubicBezTo>
                    <a:pt x="18582" y="38845"/>
                    <a:pt x="18739" y="38868"/>
                    <a:pt x="18739" y="38868"/>
                  </a:cubicBezTo>
                  <a:cubicBezTo>
                    <a:pt x="18739" y="38868"/>
                    <a:pt x="18896" y="38893"/>
                    <a:pt x="19171" y="38935"/>
                  </a:cubicBezTo>
                  <a:cubicBezTo>
                    <a:pt x="19443" y="38993"/>
                    <a:pt x="19842" y="38993"/>
                    <a:pt x="20318" y="39020"/>
                  </a:cubicBezTo>
                  <a:cubicBezTo>
                    <a:pt x="20329" y="39023"/>
                    <a:pt x="20346" y="39023"/>
                    <a:pt x="20357" y="39023"/>
                  </a:cubicBezTo>
                  <a:cubicBezTo>
                    <a:pt x="20479" y="39408"/>
                    <a:pt x="20639" y="39881"/>
                    <a:pt x="20821" y="40361"/>
                  </a:cubicBezTo>
                  <a:cubicBezTo>
                    <a:pt x="21222" y="41469"/>
                    <a:pt x="21732" y="42505"/>
                    <a:pt x="21732" y="42505"/>
                  </a:cubicBezTo>
                  <a:cubicBezTo>
                    <a:pt x="21732" y="42505"/>
                    <a:pt x="22053" y="42489"/>
                    <a:pt x="22533" y="42466"/>
                  </a:cubicBezTo>
                  <a:cubicBezTo>
                    <a:pt x="22773" y="42452"/>
                    <a:pt x="23055" y="42436"/>
                    <a:pt x="23355" y="42420"/>
                  </a:cubicBezTo>
                  <a:cubicBezTo>
                    <a:pt x="23655" y="42390"/>
                    <a:pt x="23971" y="42334"/>
                    <a:pt x="24290" y="42290"/>
                  </a:cubicBezTo>
                  <a:cubicBezTo>
                    <a:pt x="24926" y="42187"/>
                    <a:pt x="25566" y="42113"/>
                    <a:pt x="26032" y="41972"/>
                  </a:cubicBezTo>
                  <a:cubicBezTo>
                    <a:pt x="26500" y="41852"/>
                    <a:pt x="26812" y="41773"/>
                    <a:pt x="26812" y="41773"/>
                  </a:cubicBezTo>
                  <a:cubicBezTo>
                    <a:pt x="26812" y="41773"/>
                    <a:pt x="27010" y="40626"/>
                    <a:pt x="27091" y="39475"/>
                  </a:cubicBezTo>
                  <a:cubicBezTo>
                    <a:pt x="27130" y="38960"/>
                    <a:pt x="27149" y="38459"/>
                    <a:pt x="27158" y="38053"/>
                  </a:cubicBezTo>
                  <a:cubicBezTo>
                    <a:pt x="27170" y="38049"/>
                    <a:pt x="27181" y="38044"/>
                    <a:pt x="27193" y="38039"/>
                  </a:cubicBezTo>
                  <a:cubicBezTo>
                    <a:pt x="27640" y="37873"/>
                    <a:pt x="28017" y="37744"/>
                    <a:pt x="28273" y="37636"/>
                  </a:cubicBezTo>
                  <a:cubicBezTo>
                    <a:pt x="28522" y="37516"/>
                    <a:pt x="28667" y="37446"/>
                    <a:pt x="28667" y="37446"/>
                  </a:cubicBezTo>
                  <a:cubicBezTo>
                    <a:pt x="28667" y="37446"/>
                    <a:pt x="28810" y="37377"/>
                    <a:pt x="29060" y="37257"/>
                  </a:cubicBezTo>
                  <a:cubicBezTo>
                    <a:pt x="29304" y="37126"/>
                    <a:pt x="29683" y="36989"/>
                    <a:pt x="30082" y="36724"/>
                  </a:cubicBezTo>
                  <a:cubicBezTo>
                    <a:pt x="30091" y="36719"/>
                    <a:pt x="30105" y="36712"/>
                    <a:pt x="30114" y="36706"/>
                  </a:cubicBezTo>
                  <a:cubicBezTo>
                    <a:pt x="30426" y="36959"/>
                    <a:pt x="30811" y="37269"/>
                    <a:pt x="31222" y="37569"/>
                  </a:cubicBezTo>
                  <a:cubicBezTo>
                    <a:pt x="32148" y="38261"/>
                    <a:pt x="33161" y="38891"/>
                    <a:pt x="33161" y="38891"/>
                  </a:cubicBezTo>
                  <a:cubicBezTo>
                    <a:pt x="33161" y="38891"/>
                    <a:pt x="33419" y="38699"/>
                    <a:pt x="33809" y="38413"/>
                  </a:cubicBezTo>
                  <a:cubicBezTo>
                    <a:pt x="34188" y="38116"/>
                    <a:pt x="34730" y="37765"/>
                    <a:pt x="35192" y="37315"/>
                  </a:cubicBezTo>
                  <a:cubicBezTo>
                    <a:pt x="35665" y="36879"/>
                    <a:pt x="36156" y="36463"/>
                    <a:pt x="36482" y="36108"/>
                  </a:cubicBezTo>
                  <a:lnTo>
                    <a:pt x="37024" y="35517"/>
                  </a:lnTo>
                  <a:cubicBezTo>
                    <a:pt x="37024" y="35517"/>
                    <a:pt x="36558" y="34437"/>
                    <a:pt x="36020" y="33435"/>
                  </a:cubicBezTo>
                  <a:cubicBezTo>
                    <a:pt x="35775" y="32983"/>
                    <a:pt x="35519" y="32551"/>
                    <a:pt x="35305" y="32203"/>
                  </a:cubicBezTo>
                  <a:cubicBezTo>
                    <a:pt x="35312" y="32191"/>
                    <a:pt x="35321" y="32182"/>
                    <a:pt x="35328" y="32173"/>
                  </a:cubicBezTo>
                  <a:cubicBezTo>
                    <a:pt x="35614" y="31790"/>
                    <a:pt x="35852" y="31471"/>
                    <a:pt x="36018" y="31250"/>
                  </a:cubicBezTo>
                  <a:cubicBezTo>
                    <a:pt x="36165" y="31012"/>
                    <a:pt x="36248" y="30878"/>
                    <a:pt x="36248" y="30878"/>
                  </a:cubicBezTo>
                  <a:cubicBezTo>
                    <a:pt x="36248" y="30878"/>
                    <a:pt x="36332" y="30742"/>
                    <a:pt x="36475" y="30504"/>
                  </a:cubicBezTo>
                  <a:cubicBezTo>
                    <a:pt x="36611" y="30262"/>
                    <a:pt x="36849" y="29939"/>
                    <a:pt x="37052" y="29508"/>
                  </a:cubicBezTo>
                  <a:cubicBezTo>
                    <a:pt x="37056" y="29496"/>
                    <a:pt x="37063" y="29484"/>
                    <a:pt x="37068" y="29473"/>
                  </a:cubicBezTo>
                  <a:cubicBezTo>
                    <a:pt x="37467" y="29519"/>
                    <a:pt x="37959" y="29570"/>
                    <a:pt x="38464" y="29602"/>
                  </a:cubicBezTo>
                  <a:cubicBezTo>
                    <a:pt x="39285" y="29660"/>
                    <a:pt x="40128" y="29668"/>
                    <a:pt x="40543" y="29668"/>
                  </a:cubicBezTo>
                  <a:cubicBezTo>
                    <a:pt x="40709" y="29668"/>
                    <a:pt x="40806" y="29667"/>
                    <a:pt x="40806" y="29667"/>
                  </a:cubicBezTo>
                  <a:cubicBezTo>
                    <a:pt x="40806" y="29667"/>
                    <a:pt x="40846" y="29595"/>
                    <a:pt x="40894" y="29464"/>
                  </a:cubicBezTo>
                  <a:cubicBezTo>
                    <a:pt x="40945" y="29332"/>
                    <a:pt x="41014" y="29143"/>
                    <a:pt x="41099" y="28917"/>
                  </a:cubicBezTo>
                  <a:cubicBezTo>
                    <a:pt x="41254" y="28460"/>
                    <a:pt x="41513" y="27864"/>
                    <a:pt x="41674" y="27241"/>
                  </a:cubicBezTo>
                  <a:cubicBezTo>
                    <a:pt x="41833" y="26618"/>
                    <a:pt x="41993" y="25993"/>
                    <a:pt x="42113" y="25524"/>
                  </a:cubicBezTo>
                  <a:cubicBezTo>
                    <a:pt x="42186" y="25047"/>
                    <a:pt x="42237" y="24730"/>
                    <a:pt x="42237" y="24730"/>
                  </a:cubicBezTo>
                  <a:cubicBezTo>
                    <a:pt x="42237" y="24730"/>
                    <a:pt x="41254" y="24073"/>
                    <a:pt x="40255" y="23523"/>
                  </a:cubicBezTo>
                  <a:cubicBezTo>
                    <a:pt x="39821" y="23279"/>
                    <a:pt x="39376" y="23053"/>
                    <a:pt x="39002" y="22875"/>
                  </a:cubicBezTo>
                  <a:cubicBezTo>
                    <a:pt x="39004" y="22863"/>
                    <a:pt x="39006" y="22852"/>
                    <a:pt x="39006" y="22840"/>
                  </a:cubicBezTo>
                  <a:cubicBezTo>
                    <a:pt x="39055" y="21887"/>
                    <a:pt x="39087" y="21253"/>
                    <a:pt x="39087" y="21253"/>
                  </a:cubicBezTo>
                  <a:cubicBezTo>
                    <a:pt x="39087" y="21253"/>
                    <a:pt x="39055" y="20618"/>
                    <a:pt x="39006" y="19665"/>
                  </a:cubicBezTo>
                  <a:cubicBezTo>
                    <a:pt x="39006" y="19653"/>
                    <a:pt x="39004" y="19642"/>
                    <a:pt x="39002" y="19630"/>
                  </a:cubicBezTo>
                  <a:cubicBezTo>
                    <a:pt x="39376" y="19452"/>
                    <a:pt x="39821" y="19226"/>
                    <a:pt x="40255" y="18982"/>
                  </a:cubicBezTo>
                  <a:cubicBezTo>
                    <a:pt x="41254" y="18432"/>
                    <a:pt x="42237" y="17775"/>
                    <a:pt x="42237" y="17775"/>
                  </a:cubicBezTo>
                  <a:cubicBezTo>
                    <a:pt x="42237" y="17775"/>
                    <a:pt x="42186" y="17456"/>
                    <a:pt x="42113" y="16981"/>
                  </a:cubicBezTo>
                  <a:cubicBezTo>
                    <a:pt x="41993" y="16512"/>
                    <a:pt x="41833" y="15887"/>
                    <a:pt x="41674" y="15264"/>
                  </a:cubicBezTo>
                  <a:cubicBezTo>
                    <a:pt x="41513" y="14638"/>
                    <a:pt x="41254" y="14045"/>
                    <a:pt x="41099" y="13588"/>
                  </a:cubicBezTo>
                  <a:cubicBezTo>
                    <a:pt x="41014" y="13362"/>
                    <a:pt x="40945" y="13173"/>
                    <a:pt x="40894" y="13041"/>
                  </a:cubicBezTo>
                  <a:cubicBezTo>
                    <a:pt x="40846" y="12908"/>
                    <a:pt x="40806" y="12838"/>
                    <a:pt x="40806" y="12838"/>
                  </a:cubicBezTo>
                  <a:cubicBezTo>
                    <a:pt x="40806" y="12838"/>
                    <a:pt x="40693" y="12837"/>
                    <a:pt x="40504" y="12837"/>
                  </a:cubicBezTo>
                  <a:cubicBezTo>
                    <a:pt x="40076" y="12837"/>
                    <a:pt x="39260" y="12845"/>
                    <a:pt x="38464" y="12903"/>
                  </a:cubicBezTo>
                  <a:cubicBezTo>
                    <a:pt x="37959" y="12935"/>
                    <a:pt x="37467" y="12984"/>
                    <a:pt x="37068" y="13032"/>
                  </a:cubicBezTo>
                  <a:cubicBezTo>
                    <a:pt x="37063" y="13021"/>
                    <a:pt x="37056" y="13007"/>
                    <a:pt x="37052" y="12998"/>
                  </a:cubicBezTo>
                  <a:cubicBezTo>
                    <a:pt x="36849" y="12566"/>
                    <a:pt x="36611" y="12243"/>
                    <a:pt x="36475" y="12001"/>
                  </a:cubicBezTo>
                  <a:cubicBezTo>
                    <a:pt x="36332" y="11763"/>
                    <a:pt x="36248" y="11627"/>
                    <a:pt x="36248" y="11627"/>
                  </a:cubicBezTo>
                  <a:cubicBezTo>
                    <a:pt x="36248" y="11627"/>
                    <a:pt x="36165" y="11491"/>
                    <a:pt x="36018" y="11255"/>
                  </a:cubicBezTo>
                  <a:cubicBezTo>
                    <a:pt x="35852" y="11031"/>
                    <a:pt x="35614" y="10713"/>
                    <a:pt x="35328" y="10332"/>
                  </a:cubicBezTo>
                  <a:cubicBezTo>
                    <a:pt x="35321" y="10323"/>
                    <a:pt x="35312" y="10311"/>
                    <a:pt x="35305" y="10302"/>
                  </a:cubicBezTo>
                  <a:cubicBezTo>
                    <a:pt x="35519" y="9954"/>
                    <a:pt x="35775" y="9522"/>
                    <a:pt x="36020" y="9070"/>
                  </a:cubicBezTo>
                  <a:cubicBezTo>
                    <a:pt x="36558" y="8068"/>
                    <a:pt x="37024" y="6988"/>
                    <a:pt x="37024" y="6988"/>
                  </a:cubicBezTo>
                  <a:lnTo>
                    <a:pt x="36482" y="6395"/>
                  </a:lnTo>
                  <a:cubicBezTo>
                    <a:pt x="36156" y="6040"/>
                    <a:pt x="35665" y="5624"/>
                    <a:pt x="35192" y="5188"/>
                  </a:cubicBezTo>
                  <a:cubicBezTo>
                    <a:pt x="34730" y="4740"/>
                    <a:pt x="34185" y="4387"/>
                    <a:pt x="33809" y="4089"/>
                  </a:cubicBezTo>
                  <a:cubicBezTo>
                    <a:pt x="33419" y="3803"/>
                    <a:pt x="33161" y="3612"/>
                    <a:pt x="33161" y="3612"/>
                  </a:cubicBezTo>
                  <a:cubicBezTo>
                    <a:pt x="33161" y="3612"/>
                    <a:pt x="32148" y="4244"/>
                    <a:pt x="31222" y="4934"/>
                  </a:cubicBezTo>
                  <a:cubicBezTo>
                    <a:pt x="30814" y="5236"/>
                    <a:pt x="30426" y="5543"/>
                    <a:pt x="30114" y="5800"/>
                  </a:cubicBezTo>
                  <a:cubicBezTo>
                    <a:pt x="30105" y="5793"/>
                    <a:pt x="30091" y="5786"/>
                    <a:pt x="30082" y="5779"/>
                  </a:cubicBezTo>
                  <a:cubicBezTo>
                    <a:pt x="29683" y="5516"/>
                    <a:pt x="29304" y="5377"/>
                    <a:pt x="29060" y="5248"/>
                  </a:cubicBezTo>
                  <a:cubicBezTo>
                    <a:pt x="28810" y="5126"/>
                    <a:pt x="28667" y="5056"/>
                    <a:pt x="28667" y="5056"/>
                  </a:cubicBezTo>
                  <a:cubicBezTo>
                    <a:pt x="28667" y="5056"/>
                    <a:pt x="28522" y="4990"/>
                    <a:pt x="28273" y="4867"/>
                  </a:cubicBezTo>
                  <a:cubicBezTo>
                    <a:pt x="28017" y="4759"/>
                    <a:pt x="27640" y="4632"/>
                    <a:pt x="27193" y="4463"/>
                  </a:cubicBezTo>
                  <a:cubicBezTo>
                    <a:pt x="27181" y="4461"/>
                    <a:pt x="27170" y="4456"/>
                    <a:pt x="27158" y="4452"/>
                  </a:cubicBezTo>
                  <a:cubicBezTo>
                    <a:pt x="27149" y="4043"/>
                    <a:pt x="27130" y="3543"/>
                    <a:pt x="27091" y="3030"/>
                  </a:cubicBezTo>
                  <a:cubicBezTo>
                    <a:pt x="27010" y="1876"/>
                    <a:pt x="26812" y="732"/>
                    <a:pt x="26812" y="732"/>
                  </a:cubicBezTo>
                  <a:cubicBezTo>
                    <a:pt x="26812" y="732"/>
                    <a:pt x="26500" y="651"/>
                    <a:pt x="26032" y="531"/>
                  </a:cubicBezTo>
                  <a:cubicBezTo>
                    <a:pt x="25566" y="392"/>
                    <a:pt x="24926" y="316"/>
                    <a:pt x="24290" y="215"/>
                  </a:cubicBezTo>
                  <a:cubicBezTo>
                    <a:pt x="23971" y="169"/>
                    <a:pt x="23655" y="113"/>
                    <a:pt x="23355" y="85"/>
                  </a:cubicBezTo>
                  <a:cubicBezTo>
                    <a:pt x="23055" y="67"/>
                    <a:pt x="22773" y="53"/>
                    <a:pt x="22533" y="39"/>
                  </a:cubicBezTo>
                  <a:cubicBezTo>
                    <a:pt x="22053" y="16"/>
                    <a:pt x="21732" y="0"/>
                    <a:pt x="217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 name="TextBox 3"/>
          <p:cNvSpPr txBox="1"/>
          <p:nvPr/>
        </p:nvSpPr>
        <p:spPr>
          <a:xfrm>
            <a:off x="799465" y="977265"/>
            <a:ext cx="7585075" cy="563245"/>
          </a:xfrm>
          <a:prstGeom prst="rect">
            <a:avLst/>
          </a:prstGeom>
          <a:noFill/>
        </p:spPr>
        <p:txBody>
          <a:bodyPr wrap="square" rtlCol="0">
            <a:noAutofit/>
          </a:bodyPr>
          <a:lstStyle/>
          <a:p>
            <a:r>
              <a:rPr lang="en-US" altLang="en-US" sz="2400" b="1" dirty="0">
                <a:latin typeface="Times New Roman" panose="02020603050405020304" pitchFamily="18" charset="0"/>
                <a:cs typeface="Times New Roman" panose="02020603050405020304" pitchFamily="18" charset="0"/>
              </a:rPr>
              <a:t>Vigenere Cipher - Decryption Algorithm</a:t>
            </a:r>
            <a:endParaRPr lang="en-US" altLang="en-US" sz="2400" b="1" dirty="0">
              <a:latin typeface="Times New Roman" panose="02020603050405020304" pitchFamily="18" charset="0"/>
              <a:cs typeface="Times New Roman" panose="02020603050405020304" pitchFamily="18" charset="0"/>
            </a:endParaRPr>
          </a:p>
        </p:txBody>
      </p:sp>
      <p:sp>
        <p:nvSpPr>
          <p:cNvPr id="2" name="Text Box 1"/>
          <p:cNvSpPr txBox="1"/>
          <p:nvPr/>
        </p:nvSpPr>
        <p:spPr>
          <a:xfrm>
            <a:off x="868045" y="1435735"/>
            <a:ext cx="6811645" cy="3292475"/>
          </a:xfrm>
          <a:prstGeom prst="rect">
            <a:avLst/>
          </a:prstGeom>
        </p:spPr>
        <p:txBody>
          <a:bodyPr>
            <a:noAutofit/>
          </a:bodyPr>
          <a:p>
            <a:pPr marL="285750" indent="-285750">
              <a:buFont typeface="Wingdings" panose="05000000000000000000" charset="0"/>
              <a:buChar char="q"/>
            </a:pPr>
            <a:endParaRPr lang="en-US" altLang="en-US" sz="1600">
              <a:solidFill>
                <a:schemeClr val="tx1"/>
              </a:solidFill>
              <a:latin typeface="Times New Roman" panose="02020603050405020304" pitchFamily="18" charset="0"/>
              <a:cs typeface="Times New Roman" panose="02020603050405020304" pitchFamily="18" charset="0"/>
              <a:sym typeface="+mn-ea"/>
            </a:endParaRPr>
          </a:p>
          <a:p>
            <a:pPr marL="285750" indent="-285750">
              <a:buFont typeface="Wingdings" panose="05000000000000000000" charset="0"/>
              <a:buChar char="q"/>
            </a:pPr>
            <a:r>
              <a:rPr lang="en-US" altLang="en-US" sz="2000" b="1">
                <a:solidFill>
                  <a:schemeClr val="tx1"/>
                </a:solidFill>
                <a:latin typeface="Times New Roman" panose="02020603050405020304" pitchFamily="18" charset="0"/>
                <a:cs typeface="Times New Roman" panose="02020603050405020304" pitchFamily="18" charset="0"/>
                <a:sym typeface="+mn-ea"/>
              </a:rPr>
              <a:t>Decryption Process:</a:t>
            </a:r>
            <a:endParaRPr lang="en-US" altLang="en-US" sz="2000" b="1">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Ø"/>
            </a:pPr>
            <a:r>
              <a:rPr lang="en-US" altLang="en-US" sz="2000">
                <a:solidFill>
                  <a:schemeClr val="tx1"/>
                </a:solidFill>
                <a:latin typeface="Times New Roman" panose="02020603050405020304" pitchFamily="18" charset="0"/>
                <a:cs typeface="Times New Roman" panose="02020603050405020304" pitchFamily="18" charset="0"/>
                <a:sym typeface="+mn-ea"/>
              </a:rPr>
              <a:t>Repeat the key to match the length of the ciphertext.</a:t>
            </a:r>
            <a:endParaRPr lang="en-US" altLang="en-US" sz="2000">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Ø"/>
            </a:pPr>
            <a:r>
              <a:rPr lang="en-US" altLang="en-US" sz="2000">
                <a:solidFill>
                  <a:schemeClr val="tx1"/>
                </a:solidFill>
                <a:latin typeface="Times New Roman" panose="02020603050405020304" pitchFamily="18" charset="0"/>
                <a:cs typeface="Times New Roman" panose="02020603050405020304" pitchFamily="18" charset="0"/>
                <a:sym typeface="+mn-ea"/>
              </a:rPr>
              <a:t>Use the formula: Di = (Ci − Ki) mod 26.</a:t>
            </a:r>
            <a:endParaRPr lang="en-US" altLang="en-US" sz="2000">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Ø"/>
            </a:pPr>
            <a:r>
              <a:rPr lang="en-US" altLang="en-US" sz="2000">
                <a:solidFill>
                  <a:schemeClr val="tx1"/>
                </a:solidFill>
                <a:latin typeface="Times New Roman" panose="02020603050405020304" pitchFamily="18" charset="0"/>
                <a:cs typeface="Times New Roman" panose="02020603050405020304" pitchFamily="18" charset="0"/>
                <a:sym typeface="+mn-ea"/>
              </a:rPr>
              <a:t>Convert the numeric result back into letters to retrieve the plaintext.</a:t>
            </a:r>
            <a:endParaRPr lang="en-US" altLang="en-US" sz="2000">
              <a:solidFill>
                <a:schemeClr val="tx1"/>
              </a:solidFill>
              <a:latin typeface="Times New Roman" panose="02020603050405020304" pitchFamily="18" charset="0"/>
              <a:cs typeface="Times New Roman" panose="02020603050405020304" pitchFamily="18" charset="0"/>
            </a:endParaRPr>
          </a:p>
          <a:p>
            <a:pPr marL="0" indent="0">
              <a:buFont typeface="Wingdings" panose="05000000000000000000" charset="0"/>
              <a:buNone/>
            </a:pPr>
            <a:endParaRPr lang="en-US" altLang="en-US" sz="200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grpSp>
        <p:nvGrpSpPr>
          <p:cNvPr id="18" name="Google Shape;682;p45"/>
          <p:cNvGrpSpPr/>
          <p:nvPr/>
        </p:nvGrpSpPr>
        <p:grpSpPr>
          <a:xfrm>
            <a:off x="6412582" y="-1184176"/>
            <a:ext cx="3211436" cy="3211451"/>
            <a:chOff x="1190500" y="238125"/>
            <a:chExt cx="5237175" cy="5237200"/>
          </a:xfrm>
        </p:grpSpPr>
        <p:sp>
          <p:nvSpPr>
            <p:cNvPr id="19" name="Google Shape;683;p45"/>
            <p:cNvSpPr/>
            <p:nvPr/>
          </p:nvSpPr>
          <p:spPr>
            <a:xfrm>
              <a:off x="1190500" y="238125"/>
              <a:ext cx="5237175" cy="5237200"/>
            </a:xfrm>
            <a:custGeom>
              <a:avLst/>
              <a:gdLst/>
              <a:ahLst/>
              <a:cxnLst/>
              <a:rect l="l" t="t" r="r" b="b"/>
              <a:pathLst>
                <a:path w="209487" h="209488" extrusionOk="0">
                  <a:moveTo>
                    <a:pt x="104743" y="0"/>
                  </a:moveTo>
                  <a:cubicBezTo>
                    <a:pt x="76964" y="0"/>
                    <a:pt x="50321" y="11035"/>
                    <a:pt x="30679" y="30679"/>
                  </a:cubicBezTo>
                  <a:cubicBezTo>
                    <a:pt x="11034" y="50321"/>
                    <a:pt x="0" y="76964"/>
                    <a:pt x="0" y="104744"/>
                  </a:cubicBezTo>
                  <a:cubicBezTo>
                    <a:pt x="0" y="132523"/>
                    <a:pt x="11034" y="159163"/>
                    <a:pt x="30679" y="178808"/>
                  </a:cubicBezTo>
                  <a:cubicBezTo>
                    <a:pt x="50321" y="198449"/>
                    <a:pt x="76964" y="209487"/>
                    <a:pt x="104743" y="209487"/>
                  </a:cubicBezTo>
                  <a:cubicBezTo>
                    <a:pt x="132523" y="209487"/>
                    <a:pt x="159162" y="198449"/>
                    <a:pt x="178807" y="178808"/>
                  </a:cubicBezTo>
                  <a:cubicBezTo>
                    <a:pt x="198449" y="159163"/>
                    <a:pt x="209486" y="132523"/>
                    <a:pt x="209486" y="104744"/>
                  </a:cubicBezTo>
                  <a:cubicBezTo>
                    <a:pt x="209486" y="76964"/>
                    <a:pt x="198449" y="50321"/>
                    <a:pt x="178807" y="30679"/>
                  </a:cubicBezTo>
                  <a:cubicBezTo>
                    <a:pt x="159162" y="11035"/>
                    <a:pt x="132523" y="0"/>
                    <a:pt x="104743"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684;p45"/>
            <p:cNvSpPr/>
            <p:nvPr/>
          </p:nvSpPr>
          <p:spPr>
            <a:xfrm>
              <a:off x="1732050" y="779675"/>
              <a:ext cx="4154050" cy="4154075"/>
            </a:xfrm>
            <a:custGeom>
              <a:avLst/>
              <a:gdLst/>
              <a:ahLst/>
              <a:cxnLst/>
              <a:rect l="l" t="t" r="r" b="b"/>
              <a:pathLst>
                <a:path w="166162" h="166163" extrusionOk="0">
                  <a:moveTo>
                    <a:pt x="83081" y="1"/>
                  </a:moveTo>
                  <a:cubicBezTo>
                    <a:pt x="61045" y="1"/>
                    <a:pt x="39914" y="8753"/>
                    <a:pt x="24335" y="24335"/>
                  </a:cubicBezTo>
                  <a:cubicBezTo>
                    <a:pt x="8753" y="39915"/>
                    <a:pt x="1" y="61046"/>
                    <a:pt x="1" y="83082"/>
                  </a:cubicBezTo>
                  <a:cubicBezTo>
                    <a:pt x="1" y="105114"/>
                    <a:pt x="8753" y="126249"/>
                    <a:pt x="24335" y="141828"/>
                  </a:cubicBezTo>
                  <a:cubicBezTo>
                    <a:pt x="39914" y="157407"/>
                    <a:pt x="61045" y="166162"/>
                    <a:pt x="83081" y="166162"/>
                  </a:cubicBezTo>
                  <a:cubicBezTo>
                    <a:pt x="105114" y="166162"/>
                    <a:pt x="126248" y="157407"/>
                    <a:pt x="141827" y="141828"/>
                  </a:cubicBezTo>
                  <a:cubicBezTo>
                    <a:pt x="157406" y="126249"/>
                    <a:pt x="166162" y="105114"/>
                    <a:pt x="166162" y="83082"/>
                  </a:cubicBezTo>
                  <a:cubicBezTo>
                    <a:pt x="166162" y="61046"/>
                    <a:pt x="157406" y="39915"/>
                    <a:pt x="141827" y="24335"/>
                  </a:cubicBezTo>
                  <a:cubicBezTo>
                    <a:pt x="126248" y="8753"/>
                    <a:pt x="105114" y="1"/>
                    <a:pt x="83081" y="1"/>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685;p45"/>
            <p:cNvSpPr/>
            <p:nvPr/>
          </p:nvSpPr>
          <p:spPr>
            <a:xfrm>
              <a:off x="2297475" y="1345125"/>
              <a:ext cx="3023200" cy="3023200"/>
            </a:xfrm>
            <a:custGeom>
              <a:avLst/>
              <a:gdLst/>
              <a:ahLst/>
              <a:cxnLst/>
              <a:rect l="l" t="t" r="r" b="b"/>
              <a:pathLst>
                <a:path w="120928" h="120928" extrusionOk="0">
                  <a:moveTo>
                    <a:pt x="60464" y="0"/>
                  </a:moveTo>
                  <a:cubicBezTo>
                    <a:pt x="44429" y="0"/>
                    <a:pt x="29048" y="6371"/>
                    <a:pt x="17710" y="17709"/>
                  </a:cubicBezTo>
                  <a:cubicBezTo>
                    <a:pt x="6372" y="29048"/>
                    <a:pt x="1" y="44429"/>
                    <a:pt x="1" y="60464"/>
                  </a:cubicBezTo>
                  <a:cubicBezTo>
                    <a:pt x="1" y="76499"/>
                    <a:pt x="6372" y="91879"/>
                    <a:pt x="17710" y="103218"/>
                  </a:cubicBezTo>
                  <a:cubicBezTo>
                    <a:pt x="29048" y="114556"/>
                    <a:pt x="44429" y="120927"/>
                    <a:pt x="60464" y="120927"/>
                  </a:cubicBezTo>
                  <a:cubicBezTo>
                    <a:pt x="76499" y="120927"/>
                    <a:pt x="91880" y="114556"/>
                    <a:pt x="103218" y="103218"/>
                  </a:cubicBezTo>
                  <a:cubicBezTo>
                    <a:pt x="114556" y="91879"/>
                    <a:pt x="120927" y="76499"/>
                    <a:pt x="120927" y="60464"/>
                  </a:cubicBezTo>
                  <a:cubicBezTo>
                    <a:pt x="120927" y="44429"/>
                    <a:pt x="114556" y="29048"/>
                    <a:pt x="103218" y="17709"/>
                  </a:cubicBezTo>
                  <a:cubicBezTo>
                    <a:pt x="91880" y="6371"/>
                    <a:pt x="76499" y="0"/>
                    <a:pt x="60464"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1" name="Google Shape;371;p33"/>
          <p:cNvSpPr txBox="1">
            <a:spLocks noGrp="1"/>
          </p:cNvSpPr>
          <p:nvPr>
            <p:ph type="title"/>
          </p:nvPr>
        </p:nvSpPr>
        <p:spPr>
          <a:xfrm>
            <a:off x="767080" y="393065"/>
            <a:ext cx="7713980" cy="582930"/>
          </a:xfrm>
          <a:prstGeom prst="rect">
            <a:avLst/>
          </a:prstGeom>
        </p:spPr>
        <p:txBody>
          <a:bodyPr spcFirstLastPara="1" wrap="square" lIns="91425" tIns="91425" rIns="91425" bIns="91425" anchor="t" anchorCtr="0">
            <a:noAutofit/>
          </a:bodyPr>
          <a:lstStyle/>
          <a:p>
            <a:pPr marL="0" marR="0" lvl="0" indent="0" algn="ctr" defTabSz="914400" rtl="0" eaLnBrk="0" fontAlgn="base" latinLnBrk="0" hangingPunct="0">
              <a:lnSpc>
                <a:spcPct val="100000"/>
              </a:lnSpc>
              <a:spcBef>
                <a:spcPct val="0"/>
              </a:spcBef>
              <a:spcAft>
                <a:spcPct val="0"/>
              </a:spcAft>
              <a:buClrTx/>
              <a:buSzTx/>
              <a:buFontTx/>
              <a:buNone/>
            </a:pPr>
            <a:r>
              <a:rPr lang="en-US" altLang="en-US">
                <a:latin typeface="Times New Roman" panose="02020603050405020304" pitchFamily="18" charset="0"/>
                <a:cs typeface="Times New Roman" panose="02020603050405020304" pitchFamily="18" charset="0"/>
              </a:rPr>
              <a:t>Tools and Libraries</a:t>
            </a:r>
            <a:endParaRPr lang="en-US" altLang="en-US">
              <a:latin typeface="Times New Roman" panose="02020603050405020304" pitchFamily="18" charset="0"/>
              <a:cs typeface="Times New Roman" panose="02020603050405020304" pitchFamily="18" charset="0"/>
            </a:endParaRPr>
          </a:p>
        </p:txBody>
      </p:sp>
      <p:sp>
        <p:nvSpPr>
          <p:cNvPr id="380" name="Google Shape;380;p33"/>
          <p:cNvSpPr/>
          <p:nvPr/>
        </p:nvSpPr>
        <p:spPr>
          <a:xfrm>
            <a:off x="7560325" y="858513"/>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33"/>
          <p:cNvSpPr/>
          <p:nvPr/>
        </p:nvSpPr>
        <p:spPr>
          <a:xfrm>
            <a:off x="7728675" y="763600"/>
            <a:ext cx="151500" cy="151500"/>
          </a:xfrm>
          <a:prstGeom prst="ellipse">
            <a:avLst/>
          </a:prstGeom>
          <a:gradFill>
            <a:gsLst>
              <a:gs pos="0">
                <a:schemeClr val="dk2">
                  <a:alpha val="10000"/>
                </a:schemeClr>
              </a:gs>
              <a:gs pos="100000">
                <a:schemeClr val="lt1">
                  <a:alpha val="1000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33"/>
          <p:cNvSpPr/>
          <p:nvPr/>
        </p:nvSpPr>
        <p:spPr>
          <a:xfrm>
            <a:off x="8018300" y="1245700"/>
            <a:ext cx="105900" cy="1059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 name="Google Shape;682;p45"/>
          <p:cNvGrpSpPr/>
          <p:nvPr/>
        </p:nvGrpSpPr>
        <p:grpSpPr>
          <a:xfrm>
            <a:off x="-1136986" y="3605575"/>
            <a:ext cx="3211436" cy="3211451"/>
            <a:chOff x="1190500" y="238125"/>
            <a:chExt cx="5237175" cy="5237200"/>
          </a:xfrm>
        </p:grpSpPr>
        <p:sp>
          <p:nvSpPr>
            <p:cNvPr id="15" name="Google Shape;683;p45"/>
            <p:cNvSpPr/>
            <p:nvPr/>
          </p:nvSpPr>
          <p:spPr>
            <a:xfrm>
              <a:off x="1190500" y="238125"/>
              <a:ext cx="5237175" cy="5237200"/>
            </a:xfrm>
            <a:custGeom>
              <a:avLst/>
              <a:gdLst/>
              <a:ahLst/>
              <a:cxnLst/>
              <a:rect l="l" t="t" r="r" b="b"/>
              <a:pathLst>
                <a:path w="209487" h="209488" extrusionOk="0">
                  <a:moveTo>
                    <a:pt x="104743" y="0"/>
                  </a:moveTo>
                  <a:cubicBezTo>
                    <a:pt x="76964" y="0"/>
                    <a:pt x="50321" y="11035"/>
                    <a:pt x="30679" y="30679"/>
                  </a:cubicBezTo>
                  <a:cubicBezTo>
                    <a:pt x="11034" y="50321"/>
                    <a:pt x="0" y="76964"/>
                    <a:pt x="0" y="104744"/>
                  </a:cubicBezTo>
                  <a:cubicBezTo>
                    <a:pt x="0" y="132523"/>
                    <a:pt x="11034" y="159163"/>
                    <a:pt x="30679" y="178808"/>
                  </a:cubicBezTo>
                  <a:cubicBezTo>
                    <a:pt x="50321" y="198449"/>
                    <a:pt x="76964" y="209487"/>
                    <a:pt x="104743" y="209487"/>
                  </a:cubicBezTo>
                  <a:cubicBezTo>
                    <a:pt x="132523" y="209487"/>
                    <a:pt x="159162" y="198449"/>
                    <a:pt x="178807" y="178808"/>
                  </a:cubicBezTo>
                  <a:cubicBezTo>
                    <a:pt x="198449" y="159163"/>
                    <a:pt x="209486" y="132523"/>
                    <a:pt x="209486" y="104744"/>
                  </a:cubicBezTo>
                  <a:cubicBezTo>
                    <a:pt x="209486" y="76964"/>
                    <a:pt x="198449" y="50321"/>
                    <a:pt x="178807" y="30679"/>
                  </a:cubicBezTo>
                  <a:cubicBezTo>
                    <a:pt x="159162" y="11035"/>
                    <a:pt x="132523" y="0"/>
                    <a:pt x="104743"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684;p45"/>
            <p:cNvSpPr/>
            <p:nvPr/>
          </p:nvSpPr>
          <p:spPr>
            <a:xfrm>
              <a:off x="1732050" y="779675"/>
              <a:ext cx="4154050" cy="4154075"/>
            </a:xfrm>
            <a:custGeom>
              <a:avLst/>
              <a:gdLst/>
              <a:ahLst/>
              <a:cxnLst/>
              <a:rect l="l" t="t" r="r" b="b"/>
              <a:pathLst>
                <a:path w="166162" h="166163" extrusionOk="0">
                  <a:moveTo>
                    <a:pt x="83081" y="1"/>
                  </a:moveTo>
                  <a:cubicBezTo>
                    <a:pt x="61045" y="1"/>
                    <a:pt x="39914" y="8753"/>
                    <a:pt x="24335" y="24335"/>
                  </a:cubicBezTo>
                  <a:cubicBezTo>
                    <a:pt x="8753" y="39915"/>
                    <a:pt x="1" y="61046"/>
                    <a:pt x="1" y="83082"/>
                  </a:cubicBezTo>
                  <a:cubicBezTo>
                    <a:pt x="1" y="105114"/>
                    <a:pt x="8753" y="126249"/>
                    <a:pt x="24335" y="141828"/>
                  </a:cubicBezTo>
                  <a:cubicBezTo>
                    <a:pt x="39914" y="157407"/>
                    <a:pt x="61045" y="166162"/>
                    <a:pt x="83081" y="166162"/>
                  </a:cubicBezTo>
                  <a:cubicBezTo>
                    <a:pt x="105114" y="166162"/>
                    <a:pt x="126248" y="157407"/>
                    <a:pt x="141827" y="141828"/>
                  </a:cubicBezTo>
                  <a:cubicBezTo>
                    <a:pt x="157406" y="126249"/>
                    <a:pt x="166162" y="105114"/>
                    <a:pt x="166162" y="83082"/>
                  </a:cubicBezTo>
                  <a:cubicBezTo>
                    <a:pt x="166162" y="61046"/>
                    <a:pt x="157406" y="39915"/>
                    <a:pt x="141827" y="24335"/>
                  </a:cubicBezTo>
                  <a:cubicBezTo>
                    <a:pt x="126248" y="8753"/>
                    <a:pt x="105114" y="1"/>
                    <a:pt x="83081" y="1"/>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685;p45"/>
            <p:cNvSpPr/>
            <p:nvPr/>
          </p:nvSpPr>
          <p:spPr>
            <a:xfrm>
              <a:off x="2297475" y="1345125"/>
              <a:ext cx="3023200" cy="3023200"/>
            </a:xfrm>
            <a:custGeom>
              <a:avLst/>
              <a:gdLst/>
              <a:ahLst/>
              <a:cxnLst/>
              <a:rect l="l" t="t" r="r" b="b"/>
              <a:pathLst>
                <a:path w="120928" h="120928" extrusionOk="0">
                  <a:moveTo>
                    <a:pt x="60464" y="0"/>
                  </a:moveTo>
                  <a:cubicBezTo>
                    <a:pt x="44429" y="0"/>
                    <a:pt x="29048" y="6371"/>
                    <a:pt x="17710" y="17709"/>
                  </a:cubicBezTo>
                  <a:cubicBezTo>
                    <a:pt x="6372" y="29048"/>
                    <a:pt x="1" y="44429"/>
                    <a:pt x="1" y="60464"/>
                  </a:cubicBezTo>
                  <a:cubicBezTo>
                    <a:pt x="1" y="76499"/>
                    <a:pt x="6372" y="91879"/>
                    <a:pt x="17710" y="103218"/>
                  </a:cubicBezTo>
                  <a:cubicBezTo>
                    <a:pt x="29048" y="114556"/>
                    <a:pt x="44429" y="120927"/>
                    <a:pt x="60464" y="120927"/>
                  </a:cubicBezTo>
                  <a:cubicBezTo>
                    <a:pt x="76499" y="120927"/>
                    <a:pt x="91880" y="114556"/>
                    <a:pt x="103218" y="103218"/>
                  </a:cubicBezTo>
                  <a:cubicBezTo>
                    <a:pt x="114556" y="91879"/>
                    <a:pt x="120927" y="76499"/>
                    <a:pt x="120927" y="60464"/>
                  </a:cubicBezTo>
                  <a:cubicBezTo>
                    <a:pt x="120927" y="44429"/>
                    <a:pt x="114556" y="29048"/>
                    <a:pt x="103218" y="17709"/>
                  </a:cubicBezTo>
                  <a:cubicBezTo>
                    <a:pt x="91880" y="6371"/>
                    <a:pt x="76499" y="0"/>
                    <a:pt x="60464"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 name="TextBox 1"/>
          <p:cNvSpPr txBox="1"/>
          <p:nvPr/>
        </p:nvSpPr>
        <p:spPr>
          <a:xfrm>
            <a:off x="1617958" y="2807931"/>
            <a:ext cx="165111" cy="2948452"/>
          </a:xfrm>
          <a:prstGeom prst="rect">
            <a:avLst/>
          </a:prstGeom>
          <a:noFill/>
        </p:spPr>
        <p:txBody>
          <a:bodyPr wrap="square" rtlCol="0">
            <a:spAutoFit/>
          </a:bodyPr>
          <a:lstStyle/>
          <a:p>
            <a:endParaRPr lang="en-US" dirty="0"/>
          </a:p>
        </p:txBody>
      </p:sp>
      <p:sp>
        <p:nvSpPr>
          <p:cNvPr id="4" name="TextBox 3"/>
          <p:cNvSpPr txBox="1"/>
          <p:nvPr/>
        </p:nvSpPr>
        <p:spPr>
          <a:xfrm>
            <a:off x="876935" y="1085850"/>
            <a:ext cx="8162925" cy="3198495"/>
          </a:xfrm>
          <a:prstGeom prst="rect">
            <a:avLst/>
          </a:prstGeom>
          <a:noFill/>
        </p:spPr>
        <p:txBody>
          <a:bodyPr wrap="square">
            <a:noAutofit/>
          </a:bodyPr>
          <a:lstStyle/>
          <a:p>
            <a:pPr marL="342900" indent="-342900">
              <a:buFont typeface="Wingdings" panose="05000000000000000000" charset="0"/>
              <a:buChar char="q"/>
            </a:pPr>
            <a:r>
              <a:rPr lang="en-US" altLang="en-US" sz="2000" b="1" dirty="0">
                <a:solidFill>
                  <a:schemeClr val="tx1"/>
                </a:solidFill>
                <a:latin typeface="Times New Roman" panose="02020603050405020304" pitchFamily="18" charset="0"/>
                <a:cs typeface="Times New Roman" panose="02020603050405020304" pitchFamily="18" charset="0"/>
              </a:rPr>
              <a:t>Frontend Tools:</a:t>
            </a:r>
            <a:r>
              <a:rPr lang="en-US" altLang="en-US" sz="2000" dirty="0">
                <a:solidFill>
                  <a:schemeClr val="tx1"/>
                </a:solidFill>
                <a:latin typeface="Times New Roman" panose="02020603050405020304" pitchFamily="18" charset="0"/>
                <a:cs typeface="Times New Roman" panose="02020603050405020304" pitchFamily="18" charset="0"/>
              </a:rPr>
              <a:t> HTML, CSS, and JavaScript for structure, styling, and functionality.</a:t>
            </a:r>
            <a:endParaRPr lang="en-US" altLang="en-US" sz="2000" dirty="0">
              <a:solidFill>
                <a:schemeClr val="tx1"/>
              </a:solidFill>
              <a:latin typeface="Times New Roman" panose="02020603050405020304" pitchFamily="18" charset="0"/>
              <a:cs typeface="Times New Roman" panose="02020603050405020304" pitchFamily="18" charset="0"/>
            </a:endParaRPr>
          </a:p>
          <a:p>
            <a:pPr marL="342900" indent="-342900">
              <a:buFont typeface="Wingdings" panose="05000000000000000000" charset="0"/>
              <a:buChar char="q"/>
            </a:pPr>
            <a:r>
              <a:rPr lang="en-US" altLang="en-US" sz="2000" b="1" dirty="0">
                <a:solidFill>
                  <a:schemeClr val="tx1"/>
                </a:solidFill>
                <a:latin typeface="Times New Roman" panose="02020603050405020304" pitchFamily="18" charset="0"/>
                <a:cs typeface="Times New Roman" panose="02020603050405020304" pitchFamily="18" charset="0"/>
              </a:rPr>
              <a:t>Libraries:</a:t>
            </a:r>
            <a:r>
              <a:rPr lang="en-US" altLang="en-US" sz="2000" dirty="0">
                <a:solidFill>
                  <a:schemeClr val="tx1"/>
                </a:solidFill>
                <a:latin typeface="Times New Roman" panose="02020603050405020304" pitchFamily="18" charset="0"/>
                <a:cs typeface="Times New Roman" panose="02020603050405020304" pitchFamily="18" charset="0"/>
              </a:rPr>
              <a:t> Bootstrap for responsive design and Lodash for efficient data manipulation.</a:t>
            </a:r>
            <a:endParaRPr lang="en-US" altLang="en-US" sz="2000" dirty="0">
              <a:solidFill>
                <a:schemeClr val="tx1"/>
              </a:solidFill>
              <a:latin typeface="Times New Roman" panose="02020603050405020304" pitchFamily="18" charset="0"/>
              <a:cs typeface="Times New Roman" panose="02020603050405020304" pitchFamily="18" charset="0"/>
            </a:endParaRPr>
          </a:p>
          <a:p>
            <a:pPr marL="342900" indent="-342900">
              <a:buFont typeface="Wingdings" panose="05000000000000000000" charset="0"/>
              <a:buChar char="q"/>
            </a:pPr>
            <a:r>
              <a:rPr lang="en-US" altLang="en-US" sz="2000" b="1" dirty="0">
                <a:solidFill>
                  <a:schemeClr val="tx1"/>
                </a:solidFill>
                <a:latin typeface="Times New Roman" panose="02020603050405020304" pitchFamily="18" charset="0"/>
                <a:cs typeface="Times New Roman" panose="02020603050405020304" pitchFamily="18" charset="0"/>
              </a:rPr>
              <a:t>Development Tools:</a:t>
            </a:r>
            <a:r>
              <a:rPr lang="en-US" altLang="en-US" sz="2000" dirty="0">
                <a:solidFill>
                  <a:schemeClr val="tx1"/>
                </a:solidFill>
                <a:latin typeface="Times New Roman" panose="02020603050405020304" pitchFamily="18" charset="0"/>
                <a:cs typeface="Times New Roman" panose="02020603050405020304" pitchFamily="18" charset="0"/>
              </a:rPr>
              <a:t> Visual Studio Code and Browser DevTools for coding and debugging.</a:t>
            </a:r>
            <a:endParaRPr lang="en-US" altLang="en-US" sz="2000" dirty="0">
              <a:solidFill>
                <a:schemeClr val="tx1"/>
              </a:solidFill>
              <a:latin typeface="Times New Roman" panose="02020603050405020304" pitchFamily="18" charset="0"/>
              <a:cs typeface="Times New Roman" panose="02020603050405020304" pitchFamily="18" charset="0"/>
            </a:endParaRPr>
          </a:p>
          <a:p>
            <a:pPr marL="342900" indent="-342900">
              <a:buFont typeface="Wingdings" panose="05000000000000000000" charset="0"/>
              <a:buChar char="q"/>
            </a:pPr>
            <a:r>
              <a:rPr lang="en-US" altLang="en-US" sz="2000" b="1" dirty="0">
                <a:solidFill>
                  <a:schemeClr val="tx1"/>
                </a:solidFill>
                <a:latin typeface="Times New Roman" panose="02020603050405020304" pitchFamily="18" charset="0"/>
                <a:cs typeface="Times New Roman" panose="02020603050405020304" pitchFamily="18" charset="0"/>
              </a:rPr>
              <a:t>Testing Tools: </a:t>
            </a:r>
            <a:r>
              <a:rPr lang="en-US" altLang="en-US" sz="2000" dirty="0">
                <a:solidFill>
                  <a:schemeClr val="tx1"/>
                </a:solidFill>
                <a:latin typeface="Times New Roman" panose="02020603050405020304" pitchFamily="18" charset="0"/>
                <a:cs typeface="Times New Roman" panose="02020603050405020304" pitchFamily="18" charset="0"/>
              </a:rPr>
              <a:t>Unit testing and cross-browser testing to ensure functionality and compatibility.</a:t>
            </a:r>
            <a:endParaRPr lang="en-US" altLang="en-US" sz="2000" dirty="0">
              <a:solidFill>
                <a:schemeClr val="tx1"/>
              </a:solidFill>
              <a:latin typeface="Times New Roman" panose="02020603050405020304" pitchFamily="18" charset="0"/>
              <a:cs typeface="Times New Roman" panose="02020603050405020304" pitchFamily="18" charset="0"/>
            </a:endParaRPr>
          </a:p>
          <a:p>
            <a:pPr marL="342900" indent="-342900">
              <a:buFont typeface="Wingdings" panose="05000000000000000000" charset="0"/>
              <a:buChar char="q"/>
            </a:pPr>
            <a:r>
              <a:rPr lang="en-US" altLang="en-US" sz="2000" b="1" dirty="0">
                <a:solidFill>
                  <a:schemeClr val="tx1"/>
                </a:solidFill>
                <a:latin typeface="Times New Roman" panose="02020603050405020304" pitchFamily="18" charset="0"/>
                <a:cs typeface="Times New Roman" panose="02020603050405020304" pitchFamily="18" charset="0"/>
              </a:rPr>
              <a:t>Version Control:</a:t>
            </a:r>
            <a:r>
              <a:rPr lang="en-US" altLang="en-US" sz="2000" dirty="0">
                <a:solidFill>
                  <a:schemeClr val="tx1"/>
                </a:solidFill>
                <a:latin typeface="Times New Roman" panose="02020603050405020304" pitchFamily="18" charset="0"/>
                <a:cs typeface="Times New Roman" panose="02020603050405020304" pitchFamily="18" charset="0"/>
              </a:rPr>
              <a:t> Git and GitHub for managing and sharing source code.</a:t>
            </a:r>
            <a:endParaRPr lang="en-US" altLang="en-US" sz="2000" dirty="0">
              <a:solidFill>
                <a:schemeClr val="tx1"/>
              </a:solidFill>
              <a:latin typeface="Times New Roman" panose="02020603050405020304" pitchFamily="18" charset="0"/>
              <a:cs typeface="Times New Roman" panose="02020603050405020304" pitchFamily="18" charset="0"/>
            </a:endParaRPr>
          </a:p>
          <a:p>
            <a:pPr marL="342900" indent="-342900">
              <a:buFont typeface="Wingdings" panose="05000000000000000000" charset="0"/>
              <a:buChar char="q"/>
            </a:pPr>
            <a:r>
              <a:rPr lang="en-US" altLang="en-US" sz="2000" b="1" dirty="0">
                <a:solidFill>
                  <a:schemeClr val="tx1"/>
                </a:solidFill>
                <a:latin typeface="Times New Roman" panose="02020603050405020304" pitchFamily="18" charset="0"/>
                <a:cs typeface="Times New Roman" panose="02020603050405020304" pitchFamily="18" charset="0"/>
              </a:rPr>
              <a:t>Deployment: </a:t>
            </a:r>
            <a:r>
              <a:rPr lang="en-US" altLang="en-US" sz="2000" dirty="0">
                <a:solidFill>
                  <a:schemeClr val="tx1"/>
                </a:solidFill>
                <a:latin typeface="Times New Roman" panose="02020603050405020304" pitchFamily="18" charset="0"/>
                <a:cs typeface="Times New Roman" panose="02020603050405020304" pitchFamily="18" charset="0"/>
              </a:rPr>
              <a:t>Hosted on a web server for seamless access across platforms.</a:t>
            </a:r>
            <a:endParaRPr lang="en-US" altLang="en-US" sz="2000" dirty="0">
              <a:solidFill>
                <a:schemeClr val="tx1"/>
              </a:solidFill>
              <a:latin typeface="Times New Roman" panose="02020603050405020304" pitchFamily="18" charset="0"/>
              <a:cs typeface="Times New Roman" panose="02020603050405020304" pitchFamily="18" charset="0"/>
            </a:endParaRPr>
          </a:p>
          <a:p>
            <a:pPr marL="0" indent="0">
              <a:buFont typeface="Wingdings" panose="05000000000000000000" charset="0"/>
              <a:buNone/>
            </a:pPr>
            <a:endParaRPr lang="en-US" altLang="en-US" sz="2000" dirty="0">
              <a:solidFill>
                <a:schemeClr val="tx1"/>
              </a:solidFill>
              <a:latin typeface="Times New Roman" panose="02020603050405020304" pitchFamily="18" charset="0"/>
              <a:cs typeface="Times New Roman" panose="02020603050405020304" pitchFamily="18" charset="0"/>
            </a:endParaRPr>
          </a:p>
          <a:p>
            <a:pPr marL="0" indent="0">
              <a:buFont typeface="Wingdings" panose="05000000000000000000" charset="0"/>
              <a:buNone/>
            </a:pPr>
            <a:endParaRPr lang="en-US" altLang="en-US" sz="2000" dirty="0">
              <a:solidFill>
                <a:schemeClr val="tx1"/>
              </a:solidFill>
              <a:latin typeface="Times New Roman" panose="02020603050405020304" pitchFamily="18" charset="0"/>
              <a:cs typeface="Times New Roman" panose="02020603050405020304" pitchFamily="18" charset="0"/>
            </a:endParaRPr>
          </a:p>
          <a:p>
            <a:pPr marL="0" indent="0">
              <a:buFont typeface="Wingdings" panose="05000000000000000000" charset="0"/>
              <a:buNone/>
            </a:pPr>
            <a:endParaRPr lang="en-US" altLang="en-US" sz="2000" dirty="0">
              <a:solidFill>
                <a:schemeClr val="tx1"/>
              </a:solidFill>
              <a:latin typeface="Times New Roman" panose="02020603050405020304" pitchFamily="18" charset="0"/>
              <a:cs typeface="Times New Roman" panose="02020603050405020304" pitchFamily="18" charset="0"/>
            </a:endParaRPr>
          </a:p>
          <a:p>
            <a:pPr marL="0" indent="0">
              <a:buFont typeface="Wingdings" panose="05000000000000000000" charset="0"/>
              <a:buNone/>
            </a:pPr>
            <a:endParaRPr lang="en-US" altLang="en-US" sz="2000" dirty="0">
              <a:solidFill>
                <a:schemeClr val="tx1"/>
              </a:solidFill>
              <a:latin typeface="Times New Roman" panose="02020603050405020304" pitchFamily="18" charset="0"/>
              <a:cs typeface="Times New Roman" panose="02020603050405020304" pitchFamily="18" charset="0"/>
            </a:endParaRPr>
          </a:p>
          <a:p>
            <a:pPr marL="0" indent="0">
              <a:buFont typeface="Wingdings" panose="05000000000000000000" charset="0"/>
              <a:buNone/>
            </a:pPr>
            <a:endParaRPr lang="en-US" altLang="en-US" sz="200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grpSp>
        <p:nvGrpSpPr>
          <p:cNvPr id="18" name="Google Shape;682;p45"/>
          <p:cNvGrpSpPr/>
          <p:nvPr/>
        </p:nvGrpSpPr>
        <p:grpSpPr>
          <a:xfrm>
            <a:off x="6412582" y="-1184176"/>
            <a:ext cx="3211436" cy="3211451"/>
            <a:chOff x="1190500" y="238125"/>
            <a:chExt cx="5237175" cy="5237200"/>
          </a:xfrm>
        </p:grpSpPr>
        <p:sp>
          <p:nvSpPr>
            <p:cNvPr id="19" name="Google Shape;683;p45"/>
            <p:cNvSpPr/>
            <p:nvPr/>
          </p:nvSpPr>
          <p:spPr>
            <a:xfrm>
              <a:off x="1190500" y="238125"/>
              <a:ext cx="5237175" cy="5237200"/>
            </a:xfrm>
            <a:custGeom>
              <a:avLst/>
              <a:gdLst/>
              <a:ahLst/>
              <a:cxnLst/>
              <a:rect l="l" t="t" r="r" b="b"/>
              <a:pathLst>
                <a:path w="209487" h="209488" extrusionOk="0">
                  <a:moveTo>
                    <a:pt x="104743" y="0"/>
                  </a:moveTo>
                  <a:cubicBezTo>
                    <a:pt x="76964" y="0"/>
                    <a:pt x="50321" y="11035"/>
                    <a:pt x="30679" y="30679"/>
                  </a:cubicBezTo>
                  <a:cubicBezTo>
                    <a:pt x="11034" y="50321"/>
                    <a:pt x="0" y="76964"/>
                    <a:pt x="0" y="104744"/>
                  </a:cubicBezTo>
                  <a:cubicBezTo>
                    <a:pt x="0" y="132523"/>
                    <a:pt x="11034" y="159163"/>
                    <a:pt x="30679" y="178808"/>
                  </a:cubicBezTo>
                  <a:cubicBezTo>
                    <a:pt x="50321" y="198449"/>
                    <a:pt x="76964" y="209487"/>
                    <a:pt x="104743" y="209487"/>
                  </a:cubicBezTo>
                  <a:cubicBezTo>
                    <a:pt x="132523" y="209487"/>
                    <a:pt x="159162" y="198449"/>
                    <a:pt x="178807" y="178808"/>
                  </a:cubicBezTo>
                  <a:cubicBezTo>
                    <a:pt x="198449" y="159163"/>
                    <a:pt x="209486" y="132523"/>
                    <a:pt x="209486" y="104744"/>
                  </a:cubicBezTo>
                  <a:cubicBezTo>
                    <a:pt x="209486" y="76964"/>
                    <a:pt x="198449" y="50321"/>
                    <a:pt x="178807" y="30679"/>
                  </a:cubicBezTo>
                  <a:cubicBezTo>
                    <a:pt x="159162" y="11035"/>
                    <a:pt x="132523" y="0"/>
                    <a:pt x="104743"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684;p45"/>
            <p:cNvSpPr/>
            <p:nvPr/>
          </p:nvSpPr>
          <p:spPr>
            <a:xfrm>
              <a:off x="1732050" y="779675"/>
              <a:ext cx="4154050" cy="4154075"/>
            </a:xfrm>
            <a:custGeom>
              <a:avLst/>
              <a:gdLst/>
              <a:ahLst/>
              <a:cxnLst/>
              <a:rect l="l" t="t" r="r" b="b"/>
              <a:pathLst>
                <a:path w="166162" h="166163" extrusionOk="0">
                  <a:moveTo>
                    <a:pt x="83081" y="1"/>
                  </a:moveTo>
                  <a:cubicBezTo>
                    <a:pt x="61045" y="1"/>
                    <a:pt x="39914" y="8753"/>
                    <a:pt x="24335" y="24335"/>
                  </a:cubicBezTo>
                  <a:cubicBezTo>
                    <a:pt x="8753" y="39915"/>
                    <a:pt x="1" y="61046"/>
                    <a:pt x="1" y="83082"/>
                  </a:cubicBezTo>
                  <a:cubicBezTo>
                    <a:pt x="1" y="105114"/>
                    <a:pt x="8753" y="126249"/>
                    <a:pt x="24335" y="141828"/>
                  </a:cubicBezTo>
                  <a:cubicBezTo>
                    <a:pt x="39914" y="157407"/>
                    <a:pt x="61045" y="166162"/>
                    <a:pt x="83081" y="166162"/>
                  </a:cubicBezTo>
                  <a:cubicBezTo>
                    <a:pt x="105114" y="166162"/>
                    <a:pt x="126248" y="157407"/>
                    <a:pt x="141827" y="141828"/>
                  </a:cubicBezTo>
                  <a:cubicBezTo>
                    <a:pt x="157406" y="126249"/>
                    <a:pt x="166162" y="105114"/>
                    <a:pt x="166162" y="83082"/>
                  </a:cubicBezTo>
                  <a:cubicBezTo>
                    <a:pt x="166162" y="61046"/>
                    <a:pt x="157406" y="39915"/>
                    <a:pt x="141827" y="24335"/>
                  </a:cubicBezTo>
                  <a:cubicBezTo>
                    <a:pt x="126248" y="8753"/>
                    <a:pt x="105114" y="1"/>
                    <a:pt x="83081" y="1"/>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685;p45"/>
            <p:cNvSpPr/>
            <p:nvPr/>
          </p:nvSpPr>
          <p:spPr>
            <a:xfrm>
              <a:off x="2297475" y="1345125"/>
              <a:ext cx="3023200" cy="3023200"/>
            </a:xfrm>
            <a:custGeom>
              <a:avLst/>
              <a:gdLst/>
              <a:ahLst/>
              <a:cxnLst/>
              <a:rect l="l" t="t" r="r" b="b"/>
              <a:pathLst>
                <a:path w="120928" h="120928" extrusionOk="0">
                  <a:moveTo>
                    <a:pt x="60464" y="0"/>
                  </a:moveTo>
                  <a:cubicBezTo>
                    <a:pt x="44429" y="0"/>
                    <a:pt x="29048" y="6371"/>
                    <a:pt x="17710" y="17709"/>
                  </a:cubicBezTo>
                  <a:cubicBezTo>
                    <a:pt x="6372" y="29048"/>
                    <a:pt x="1" y="44429"/>
                    <a:pt x="1" y="60464"/>
                  </a:cubicBezTo>
                  <a:cubicBezTo>
                    <a:pt x="1" y="76499"/>
                    <a:pt x="6372" y="91879"/>
                    <a:pt x="17710" y="103218"/>
                  </a:cubicBezTo>
                  <a:cubicBezTo>
                    <a:pt x="29048" y="114556"/>
                    <a:pt x="44429" y="120927"/>
                    <a:pt x="60464" y="120927"/>
                  </a:cubicBezTo>
                  <a:cubicBezTo>
                    <a:pt x="76499" y="120927"/>
                    <a:pt x="91880" y="114556"/>
                    <a:pt x="103218" y="103218"/>
                  </a:cubicBezTo>
                  <a:cubicBezTo>
                    <a:pt x="114556" y="91879"/>
                    <a:pt x="120927" y="76499"/>
                    <a:pt x="120927" y="60464"/>
                  </a:cubicBezTo>
                  <a:cubicBezTo>
                    <a:pt x="120927" y="44429"/>
                    <a:pt x="114556" y="29048"/>
                    <a:pt x="103218" y="17709"/>
                  </a:cubicBezTo>
                  <a:cubicBezTo>
                    <a:pt x="91880" y="6371"/>
                    <a:pt x="76499" y="0"/>
                    <a:pt x="60464"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1" name="Google Shape;371;p33"/>
          <p:cNvSpPr txBox="1">
            <a:spLocks noGrp="1"/>
          </p:cNvSpPr>
          <p:nvPr>
            <p:ph type="title"/>
          </p:nvPr>
        </p:nvSpPr>
        <p:spPr>
          <a:xfrm>
            <a:off x="767139" y="311760"/>
            <a:ext cx="7713900" cy="664200"/>
          </a:xfrm>
          <a:prstGeom prst="rect">
            <a:avLst/>
          </a:prstGeom>
        </p:spPr>
        <p:txBody>
          <a:bodyPr spcFirstLastPara="1" wrap="square" lIns="91425" tIns="91425" rIns="91425" bIns="91425" anchor="t" anchorCtr="0">
            <a:noAutofit/>
          </a:bodyPr>
          <a:lstStyle/>
          <a:p>
            <a:pPr marL="0" marR="0" lvl="0" indent="0" algn="ctr" defTabSz="914400" rtl="0" eaLnBrk="0" fontAlgn="base" latinLnBrk="0" hangingPunct="0">
              <a:lnSpc>
                <a:spcPct val="100000"/>
              </a:lnSpc>
              <a:spcBef>
                <a:spcPct val="0"/>
              </a:spcBef>
              <a:spcAft>
                <a:spcPct val="0"/>
              </a:spcAft>
              <a:buClrTx/>
              <a:buSzTx/>
              <a:buFontTx/>
              <a:buNone/>
            </a:pPr>
            <a:r>
              <a:rPr kumimoji="0" lang="en-US" altLang="en-US"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Design and Implementation</a:t>
            </a:r>
            <a:endParaRPr kumimoji="0" lang="en-US" altLang="en-US" sz="2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380" name="Google Shape;380;p33"/>
          <p:cNvSpPr/>
          <p:nvPr/>
        </p:nvSpPr>
        <p:spPr>
          <a:xfrm>
            <a:off x="7560325" y="858513"/>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33"/>
          <p:cNvSpPr/>
          <p:nvPr/>
        </p:nvSpPr>
        <p:spPr>
          <a:xfrm>
            <a:off x="7728675" y="763600"/>
            <a:ext cx="151500" cy="151500"/>
          </a:xfrm>
          <a:prstGeom prst="ellipse">
            <a:avLst/>
          </a:prstGeom>
          <a:gradFill>
            <a:gsLst>
              <a:gs pos="0">
                <a:schemeClr val="dk2">
                  <a:alpha val="10000"/>
                </a:schemeClr>
              </a:gs>
              <a:gs pos="100000">
                <a:schemeClr val="lt1">
                  <a:alpha val="1000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33"/>
          <p:cNvSpPr/>
          <p:nvPr/>
        </p:nvSpPr>
        <p:spPr>
          <a:xfrm>
            <a:off x="8018300" y="1245700"/>
            <a:ext cx="105900" cy="1059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 name="Google Shape;682;p45"/>
          <p:cNvGrpSpPr/>
          <p:nvPr/>
        </p:nvGrpSpPr>
        <p:grpSpPr>
          <a:xfrm>
            <a:off x="-1136986" y="3605575"/>
            <a:ext cx="3211436" cy="3211451"/>
            <a:chOff x="1190500" y="238125"/>
            <a:chExt cx="5237175" cy="5237200"/>
          </a:xfrm>
        </p:grpSpPr>
        <p:sp>
          <p:nvSpPr>
            <p:cNvPr id="15" name="Google Shape;683;p45"/>
            <p:cNvSpPr/>
            <p:nvPr/>
          </p:nvSpPr>
          <p:spPr>
            <a:xfrm>
              <a:off x="1190500" y="238125"/>
              <a:ext cx="5237175" cy="5237200"/>
            </a:xfrm>
            <a:custGeom>
              <a:avLst/>
              <a:gdLst/>
              <a:ahLst/>
              <a:cxnLst/>
              <a:rect l="l" t="t" r="r" b="b"/>
              <a:pathLst>
                <a:path w="209487" h="209488" extrusionOk="0">
                  <a:moveTo>
                    <a:pt x="104743" y="0"/>
                  </a:moveTo>
                  <a:cubicBezTo>
                    <a:pt x="76964" y="0"/>
                    <a:pt x="50321" y="11035"/>
                    <a:pt x="30679" y="30679"/>
                  </a:cubicBezTo>
                  <a:cubicBezTo>
                    <a:pt x="11034" y="50321"/>
                    <a:pt x="0" y="76964"/>
                    <a:pt x="0" y="104744"/>
                  </a:cubicBezTo>
                  <a:cubicBezTo>
                    <a:pt x="0" y="132523"/>
                    <a:pt x="11034" y="159163"/>
                    <a:pt x="30679" y="178808"/>
                  </a:cubicBezTo>
                  <a:cubicBezTo>
                    <a:pt x="50321" y="198449"/>
                    <a:pt x="76964" y="209487"/>
                    <a:pt x="104743" y="209487"/>
                  </a:cubicBezTo>
                  <a:cubicBezTo>
                    <a:pt x="132523" y="209487"/>
                    <a:pt x="159162" y="198449"/>
                    <a:pt x="178807" y="178808"/>
                  </a:cubicBezTo>
                  <a:cubicBezTo>
                    <a:pt x="198449" y="159163"/>
                    <a:pt x="209486" y="132523"/>
                    <a:pt x="209486" y="104744"/>
                  </a:cubicBezTo>
                  <a:cubicBezTo>
                    <a:pt x="209486" y="76964"/>
                    <a:pt x="198449" y="50321"/>
                    <a:pt x="178807" y="30679"/>
                  </a:cubicBezTo>
                  <a:cubicBezTo>
                    <a:pt x="159162" y="11035"/>
                    <a:pt x="132523" y="0"/>
                    <a:pt x="104743"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684;p45"/>
            <p:cNvSpPr/>
            <p:nvPr/>
          </p:nvSpPr>
          <p:spPr>
            <a:xfrm>
              <a:off x="1732050" y="779675"/>
              <a:ext cx="4154050" cy="4154075"/>
            </a:xfrm>
            <a:custGeom>
              <a:avLst/>
              <a:gdLst/>
              <a:ahLst/>
              <a:cxnLst/>
              <a:rect l="l" t="t" r="r" b="b"/>
              <a:pathLst>
                <a:path w="166162" h="166163" extrusionOk="0">
                  <a:moveTo>
                    <a:pt x="83081" y="1"/>
                  </a:moveTo>
                  <a:cubicBezTo>
                    <a:pt x="61045" y="1"/>
                    <a:pt x="39914" y="8753"/>
                    <a:pt x="24335" y="24335"/>
                  </a:cubicBezTo>
                  <a:cubicBezTo>
                    <a:pt x="8753" y="39915"/>
                    <a:pt x="1" y="61046"/>
                    <a:pt x="1" y="83082"/>
                  </a:cubicBezTo>
                  <a:cubicBezTo>
                    <a:pt x="1" y="105114"/>
                    <a:pt x="8753" y="126249"/>
                    <a:pt x="24335" y="141828"/>
                  </a:cubicBezTo>
                  <a:cubicBezTo>
                    <a:pt x="39914" y="157407"/>
                    <a:pt x="61045" y="166162"/>
                    <a:pt x="83081" y="166162"/>
                  </a:cubicBezTo>
                  <a:cubicBezTo>
                    <a:pt x="105114" y="166162"/>
                    <a:pt x="126248" y="157407"/>
                    <a:pt x="141827" y="141828"/>
                  </a:cubicBezTo>
                  <a:cubicBezTo>
                    <a:pt x="157406" y="126249"/>
                    <a:pt x="166162" y="105114"/>
                    <a:pt x="166162" y="83082"/>
                  </a:cubicBezTo>
                  <a:cubicBezTo>
                    <a:pt x="166162" y="61046"/>
                    <a:pt x="157406" y="39915"/>
                    <a:pt x="141827" y="24335"/>
                  </a:cubicBezTo>
                  <a:cubicBezTo>
                    <a:pt x="126248" y="8753"/>
                    <a:pt x="105114" y="1"/>
                    <a:pt x="83081" y="1"/>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685;p45"/>
            <p:cNvSpPr/>
            <p:nvPr/>
          </p:nvSpPr>
          <p:spPr>
            <a:xfrm>
              <a:off x="2297475" y="1345125"/>
              <a:ext cx="3023200" cy="3023200"/>
            </a:xfrm>
            <a:custGeom>
              <a:avLst/>
              <a:gdLst/>
              <a:ahLst/>
              <a:cxnLst/>
              <a:rect l="l" t="t" r="r" b="b"/>
              <a:pathLst>
                <a:path w="120928" h="120928" extrusionOk="0">
                  <a:moveTo>
                    <a:pt x="60464" y="0"/>
                  </a:moveTo>
                  <a:cubicBezTo>
                    <a:pt x="44429" y="0"/>
                    <a:pt x="29048" y="6371"/>
                    <a:pt x="17710" y="17709"/>
                  </a:cubicBezTo>
                  <a:cubicBezTo>
                    <a:pt x="6372" y="29048"/>
                    <a:pt x="1" y="44429"/>
                    <a:pt x="1" y="60464"/>
                  </a:cubicBezTo>
                  <a:cubicBezTo>
                    <a:pt x="1" y="76499"/>
                    <a:pt x="6372" y="91879"/>
                    <a:pt x="17710" y="103218"/>
                  </a:cubicBezTo>
                  <a:cubicBezTo>
                    <a:pt x="29048" y="114556"/>
                    <a:pt x="44429" y="120927"/>
                    <a:pt x="60464" y="120927"/>
                  </a:cubicBezTo>
                  <a:cubicBezTo>
                    <a:pt x="76499" y="120927"/>
                    <a:pt x="91880" y="114556"/>
                    <a:pt x="103218" y="103218"/>
                  </a:cubicBezTo>
                  <a:cubicBezTo>
                    <a:pt x="114556" y="91879"/>
                    <a:pt x="120927" y="76499"/>
                    <a:pt x="120927" y="60464"/>
                  </a:cubicBezTo>
                  <a:cubicBezTo>
                    <a:pt x="120927" y="44429"/>
                    <a:pt x="114556" y="29048"/>
                    <a:pt x="103218" y="17709"/>
                  </a:cubicBezTo>
                  <a:cubicBezTo>
                    <a:pt x="91880" y="6371"/>
                    <a:pt x="76499" y="0"/>
                    <a:pt x="60464"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 name="TextBox 1"/>
          <p:cNvSpPr txBox="1"/>
          <p:nvPr/>
        </p:nvSpPr>
        <p:spPr>
          <a:xfrm>
            <a:off x="1617958" y="2807931"/>
            <a:ext cx="165111" cy="2948452"/>
          </a:xfrm>
          <a:prstGeom prst="rect">
            <a:avLst/>
          </a:prstGeom>
          <a:noFill/>
        </p:spPr>
        <p:txBody>
          <a:bodyPr wrap="square" rtlCol="0">
            <a:spAutoFit/>
          </a:bodyPr>
          <a:lstStyle/>
          <a:p>
            <a:endParaRPr lang="en-US" dirty="0"/>
          </a:p>
        </p:txBody>
      </p:sp>
      <p:pic>
        <p:nvPicPr>
          <p:cNvPr id="3" name="Picture 2" descr="Screenshot 2024-12-08 183926"/>
          <p:cNvPicPr>
            <a:picLocks noChangeAspect="1"/>
          </p:cNvPicPr>
          <p:nvPr/>
        </p:nvPicPr>
        <p:blipFill>
          <a:blip r:embed="rId1"/>
          <a:stretch>
            <a:fillRect/>
          </a:stretch>
        </p:blipFill>
        <p:spPr>
          <a:xfrm>
            <a:off x="1217295" y="1139825"/>
            <a:ext cx="3261995" cy="2729865"/>
          </a:xfrm>
          <a:prstGeom prst="rect">
            <a:avLst/>
          </a:prstGeom>
        </p:spPr>
      </p:pic>
      <p:pic>
        <p:nvPicPr>
          <p:cNvPr id="5" name="Picture 4" descr="Screenshot 2024-12-08 184056"/>
          <p:cNvPicPr>
            <a:picLocks noChangeAspect="1"/>
          </p:cNvPicPr>
          <p:nvPr/>
        </p:nvPicPr>
        <p:blipFill>
          <a:blip r:embed="rId2"/>
          <a:stretch>
            <a:fillRect/>
          </a:stretch>
        </p:blipFill>
        <p:spPr>
          <a:xfrm>
            <a:off x="5135245" y="1103630"/>
            <a:ext cx="2882900" cy="2766060"/>
          </a:xfrm>
          <a:prstGeom prst="rect">
            <a:avLst/>
          </a:prstGeom>
        </p:spPr>
      </p:pic>
    </p:spTree>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1"/>
          <a:stretch>
            <a:fillRect/>
          </a:stretch>
        </p:blipFill>
        <p:spPr>
          <a:xfrm>
            <a:off x="1092524" y="566684"/>
            <a:ext cx="3122934" cy="2005065"/>
          </a:xfrm>
          <a:prstGeom prst="rect">
            <a:avLst/>
          </a:prstGeom>
        </p:spPr>
      </p:pic>
      <p:pic>
        <p:nvPicPr>
          <p:cNvPr id="18" name="Picture 17"/>
          <p:cNvPicPr>
            <a:picLocks noChangeAspect="1"/>
          </p:cNvPicPr>
          <p:nvPr/>
        </p:nvPicPr>
        <p:blipFill>
          <a:blip r:embed="rId2"/>
          <a:stretch>
            <a:fillRect/>
          </a:stretch>
        </p:blipFill>
        <p:spPr>
          <a:xfrm>
            <a:off x="4785995" y="566420"/>
            <a:ext cx="3026410" cy="2005330"/>
          </a:xfrm>
          <a:prstGeom prst="rect">
            <a:avLst/>
          </a:prstGeom>
        </p:spPr>
      </p:pic>
      <p:pic>
        <p:nvPicPr>
          <p:cNvPr id="20" name="Picture 19"/>
          <p:cNvPicPr>
            <a:picLocks noChangeAspect="1"/>
          </p:cNvPicPr>
          <p:nvPr/>
        </p:nvPicPr>
        <p:blipFill>
          <a:blip r:embed="rId3"/>
          <a:stretch>
            <a:fillRect/>
          </a:stretch>
        </p:blipFill>
        <p:spPr>
          <a:xfrm>
            <a:off x="1092524" y="2620756"/>
            <a:ext cx="3122934" cy="2127546"/>
          </a:xfrm>
          <a:prstGeom prst="rect">
            <a:avLst/>
          </a:prstGeom>
        </p:spPr>
      </p:pic>
      <p:pic>
        <p:nvPicPr>
          <p:cNvPr id="22" name="Picture 21"/>
          <p:cNvPicPr>
            <a:picLocks noChangeAspect="1"/>
          </p:cNvPicPr>
          <p:nvPr/>
        </p:nvPicPr>
        <p:blipFill>
          <a:blip r:embed="rId4"/>
          <a:stretch>
            <a:fillRect/>
          </a:stretch>
        </p:blipFill>
        <p:spPr>
          <a:xfrm>
            <a:off x="4785995" y="2633980"/>
            <a:ext cx="3026410" cy="211518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shot 2024-12-07 181052"/>
          <p:cNvPicPr>
            <a:picLocks noChangeAspect="1"/>
          </p:cNvPicPr>
          <p:nvPr/>
        </p:nvPicPr>
        <p:blipFill>
          <a:blip r:embed="rId1"/>
          <a:stretch>
            <a:fillRect/>
          </a:stretch>
        </p:blipFill>
        <p:spPr>
          <a:xfrm>
            <a:off x="1042035" y="588645"/>
            <a:ext cx="3173730" cy="2094865"/>
          </a:xfrm>
          <a:prstGeom prst="rect">
            <a:avLst/>
          </a:prstGeom>
        </p:spPr>
      </p:pic>
      <p:pic>
        <p:nvPicPr>
          <p:cNvPr id="4" name="Picture 3" descr="Screenshot 2024-12-07 184755"/>
          <p:cNvPicPr>
            <a:picLocks noChangeAspect="1"/>
          </p:cNvPicPr>
          <p:nvPr/>
        </p:nvPicPr>
        <p:blipFill>
          <a:blip r:embed="rId2"/>
          <a:stretch>
            <a:fillRect/>
          </a:stretch>
        </p:blipFill>
        <p:spPr>
          <a:xfrm>
            <a:off x="1042035" y="2748280"/>
            <a:ext cx="3173730" cy="2032635"/>
          </a:xfrm>
          <a:prstGeom prst="rect">
            <a:avLst/>
          </a:prstGeom>
        </p:spPr>
      </p:pic>
      <p:pic>
        <p:nvPicPr>
          <p:cNvPr id="5" name="Picture 4" descr="Screenshot 2024-12-07 185046"/>
          <p:cNvPicPr>
            <a:picLocks noChangeAspect="1"/>
          </p:cNvPicPr>
          <p:nvPr/>
        </p:nvPicPr>
        <p:blipFill>
          <a:blip r:embed="rId3"/>
          <a:stretch>
            <a:fillRect/>
          </a:stretch>
        </p:blipFill>
        <p:spPr>
          <a:xfrm>
            <a:off x="4846955" y="588645"/>
            <a:ext cx="3206115" cy="2035810"/>
          </a:xfrm>
          <a:prstGeom prst="rect">
            <a:avLst/>
          </a:prstGeom>
        </p:spPr>
      </p:pic>
      <p:pic>
        <p:nvPicPr>
          <p:cNvPr id="6" name="Picture 5" descr="Screenshot 2024-12-07 185317"/>
          <p:cNvPicPr>
            <a:picLocks noChangeAspect="1"/>
          </p:cNvPicPr>
          <p:nvPr/>
        </p:nvPicPr>
        <p:blipFill>
          <a:blip r:embed="rId4"/>
          <a:srcRect t="57035"/>
          <a:stretch>
            <a:fillRect/>
          </a:stretch>
        </p:blipFill>
        <p:spPr>
          <a:xfrm>
            <a:off x="4846955" y="2995295"/>
            <a:ext cx="3206115" cy="167386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shot 2024-12-07 190322"/>
          <p:cNvPicPr>
            <a:picLocks noChangeAspect="1"/>
          </p:cNvPicPr>
          <p:nvPr/>
        </p:nvPicPr>
        <p:blipFill>
          <a:blip r:embed="rId1"/>
          <a:stretch>
            <a:fillRect/>
          </a:stretch>
        </p:blipFill>
        <p:spPr>
          <a:xfrm>
            <a:off x="1130935" y="588010"/>
            <a:ext cx="3084830" cy="2036445"/>
          </a:xfrm>
          <a:prstGeom prst="rect">
            <a:avLst/>
          </a:prstGeom>
        </p:spPr>
      </p:pic>
      <p:pic>
        <p:nvPicPr>
          <p:cNvPr id="7" name="Picture 6" descr="Screenshot 2024-12-07 192419"/>
          <p:cNvPicPr>
            <a:picLocks noChangeAspect="1"/>
          </p:cNvPicPr>
          <p:nvPr/>
        </p:nvPicPr>
        <p:blipFill>
          <a:blip r:embed="rId2"/>
          <a:stretch>
            <a:fillRect/>
          </a:stretch>
        </p:blipFill>
        <p:spPr>
          <a:xfrm>
            <a:off x="1130300" y="2668905"/>
            <a:ext cx="3086100" cy="1978025"/>
          </a:xfrm>
          <a:prstGeom prst="rect">
            <a:avLst/>
          </a:prstGeom>
        </p:spPr>
      </p:pic>
      <p:pic>
        <p:nvPicPr>
          <p:cNvPr id="8" name="Picture 7" descr="Screenshot 2024-12-07 193703"/>
          <p:cNvPicPr>
            <a:picLocks noChangeAspect="1"/>
          </p:cNvPicPr>
          <p:nvPr/>
        </p:nvPicPr>
        <p:blipFill>
          <a:blip r:embed="rId3"/>
          <a:stretch>
            <a:fillRect/>
          </a:stretch>
        </p:blipFill>
        <p:spPr>
          <a:xfrm>
            <a:off x="5097145" y="588010"/>
            <a:ext cx="3006725" cy="2323465"/>
          </a:xfrm>
          <a:prstGeom prst="rect">
            <a:avLst/>
          </a:prstGeom>
        </p:spPr>
      </p:pic>
      <p:pic>
        <p:nvPicPr>
          <p:cNvPr id="9" name="Picture 8" descr="Screenshot 2024-12-07 194939"/>
          <p:cNvPicPr>
            <a:picLocks noChangeAspect="1"/>
          </p:cNvPicPr>
          <p:nvPr/>
        </p:nvPicPr>
        <p:blipFill>
          <a:blip r:embed="rId4"/>
          <a:srcRect t="52567"/>
          <a:stretch>
            <a:fillRect/>
          </a:stretch>
        </p:blipFill>
        <p:spPr>
          <a:xfrm>
            <a:off x="5097145" y="3101975"/>
            <a:ext cx="3006725" cy="154559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34"/>
          <p:cNvSpPr txBox="1">
            <a:spLocks noGrp="1"/>
          </p:cNvSpPr>
          <p:nvPr>
            <p:ph type="title"/>
          </p:nvPr>
        </p:nvSpPr>
        <p:spPr>
          <a:xfrm>
            <a:off x="715100" y="386576"/>
            <a:ext cx="7834168" cy="55277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Results and Analysis</a:t>
            </a:r>
            <a:endParaRPr dirty="0">
              <a:solidFill>
                <a:schemeClr val="tx1"/>
              </a:solidFill>
              <a:latin typeface="Times New Roman" panose="02020603050405020304" pitchFamily="18" charset="0"/>
              <a:cs typeface="Times New Roman" panose="02020603050405020304" pitchFamily="18" charset="0"/>
            </a:endParaRPr>
          </a:p>
        </p:txBody>
      </p:sp>
      <p:grpSp>
        <p:nvGrpSpPr>
          <p:cNvPr id="53" name="Google Shape;682;p45"/>
          <p:cNvGrpSpPr/>
          <p:nvPr/>
        </p:nvGrpSpPr>
        <p:grpSpPr>
          <a:xfrm>
            <a:off x="4470434" y="-1202123"/>
            <a:ext cx="3211436" cy="3211451"/>
            <a:chOff x="1190500" y="238125"/>
            <a:chExt cx="5237175" cy="5237200"/>
          </a:xfrm>
        </p:grpSpPr>
        <p:sp>
          <p:nvSpPr>
            <p:cNvPr id="54" name="Google Shape;683;p45"/>
            <p:cNvSpPr/>
            <p:nvPr/>
          </p:nvSpPr>
          <p:spPr>
            <a:xfrm>
              <a:off x="1190500" y="238125"/>
              <a:ext cx="5237175" cy="5237200"/>
            </a:xfrm>
            <a:custGeom>
              <a:avLst/>
              <a:gdLst/>
              <a:ahLst/>
              <a:cxnLst/>
              <a:rect l="l" t="t" r="r" b="b"/>
              <a:pathLst>
                <a:path w="209487" h="209488" extrusionOk="0">
                  <a:moveTo>
                    <a:pt x="104743" y="0"/>
                  </a:moveTo>
                  <a:cubicBezTo>
                    <a:pt x="76964" y="0"/>
                    <a:pt x="50321" y="11035"/>
                    <a:pt x="30679" y="30679"/>
                  </a:cubicBezTo>
                  <a:cubicBezTo>
                    <a:pt x="11034" y="50321"/>
                    <a:pt x="0" y="76964"/>
                    <a:pt x="0" y="104744"/>
                  </a:cubicBezTo>
                  <a:cubicBezTo>
                    <a:pt x="0" y="132523"/>
                    <a:pt x="11034" y="159163"/>
                    <a:pt x="30679" y="178808"/>
                  </a:cubicBezTo>
                  <a:cubicBezTo>
                    <a:pt x="50321" y="198449"/>
                    <a:pt x="76964" y="209487"/>
                    <a:pt x="104743" y="209487"/>
                  </a:cubicBezTo>
                  <a:cubicBezTo>
                    <a:pt x="132523" y="209487"/>
                    <a:pt x="159162" y="198449"/>
                    <a:pt x="178807" y="178808"/>
                  </a:cubicBezTo>
                  <a:cubicBezTo>
                    <a:pt x="198449" y="159163"/>
                    <a:pt x="209486" y="132523"/>
                    <a:pt x="209486" y="104744"/>
                  </a:cubicBezTo>
                  <a:cubicBezTo>
                    <a:pt x="209486" y="76964"/>
                    <a:pt x="198449" y="50321"/>
                    <a:pt x="178807" y="30679"/>
                  </a:cubicBezTo>
                  <a:cubicBezTo>
                    <a:pt x="159162" y="11035"/>
                    <a:pt x="132523" y="0"/>
                    <a:pt x="104743"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684;p45"/>
            <p:cNvSpPr/>
            <p:nvPr/>
          </p:nvSpPr>
          <p:spPr>
            <a:xfrm>
              <a:off x="1732050" y="779675"/>
              <a:ext cx="4154050" cy="4154075"/>
            </a:xfrm>
            <a:custGeom>
              <a:avLst/>
              <a:gdLst/>
              <a:ahLst/>
              <a:cxnLst/>
              <a:rect l="l" t="t" r="r" b="b"/>
              <a:pathLst>
                <a:path w="166162" h="166163" extrusionOk="0">
                  <a:moveTo>
                    <a:pt x="83081" y="1"/>
                  </a:moveTo>
                  <a:cubicBezTo>
                    <a:pt x="61045" y="1"/>
                    <a:pt x="39914" y="8753"/>
                    <a:pt x="24335" y="24335"/>
                  </a:cubicBezTo>
                  <a:cubicBezTo>
                    <a:pt x="8753" y="39915"/>
                    <a:pt x="1" y="61046"/>
                    <a:pt x="1" y="83082"/>
                  </a:cubicBezTo>
                  <a:cubicBezTo>
                    <a:pt x="1" y="105114"/>
                    <a:pt x="8753" y="126249"/>
                    <a:pt x="24335" y="141828"/>
                  </a:cubicBezTo>
                  <a:cubicBezTo>
                    <a:pt x="39914" y="157407"/>
                    <a:pt x="61045" y="166162"/>
                    <a:pt x="83081" y="166162"/>
                  </a:cubicBezTo>
                  <a:cubicBezTo>
                    <a:pt x="105114" y="166162"/>
                    <a:pt x="126248" y="157407"/>
                    <a:pt x="141827" y="141828"/>
                  </a:cubicBezTo>
                  <a:cubicBezTo>
                    <a:pt x="157406" y="126249"/>
                    <a:pt x="166162" y="105114"/>
                    <a:pt x="166162" y="83082"/>
                  </a:cubicBezTo>
                  <a:cubicBezTo>
                    <a:pt x="166162" y="61046"/>
                    <a:pt x="157406" y="39915"/>
                    <a:pt x="141827" y="24335"/>
                  </a:cubicBezTo>
                  <a:cubicBezTo>
                    <a:pt x="126248" y="8753"/>
                    <a:pt x="105114" y="1"/>
                    <a:pt x="83081" y="1"/>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685;p45"/>
            <p:cNvSpPr/>
            <p:nvPr/>
          </p:nvSpPr>
          <p:spPr>
            <a:xfrm>
              <a:off x="2297475" y="1345125"/>
              <a:ext cx="3023200" cy="3023200"/>
            </a:xfrm>
            <a:custGeom>
              <a:avLst/>
              <a:gdLst/>
              <a:ahLst/>
              <a:cxnLst/>
              <a:rect l="l" t="t" r="r" b="b"/>
              <a:pathLst>
                <a:path w="120928" h="120928" extrusionOk="0">
                  <a:moveTo>
                    <a:pt x="60464" y="0"/>
                  </a:moveTo>
                  <a:cubicBezTo>
                    <a:pt x="44429" y="0"/>
                    <a:pt x="29048" y="6371"/>
                    <a:pt x="17710" y="17709"/>
                  </a:cubicBezTo>
                  <a:cubicBezTo>
                    <a:pt x="6372" y="29048"/>
                    <a:pt x="1" y="44429"/>
                    <a:pt x="1" y="60464"/>
                  </a:cubicBezTo>
                  <a:cubicBezTo>
                    <a:pt x="1" y="76499"/>
                    <a:pt x="6372" y="91879"/>
                    <a:pt x="17710" y="103218"/>
                  </a:cubicBezTo>
                  <a:cubicBezTo>
                    <a:pt x="29048" y="114556"/>
                    <a:pt x="44429" y="120927"/>
                    <a:pt x="60464" y="120927"/>
                  </a:cubicBezTo>
                  <a:cubicBezTo>
                    <a:pt x="76499" y="120927"/>
                    <a:pt x="91880" y="114556"/>
                    <a:pt x="103218" y="103218"/>
                  </a:cubicBezTo>
                  <a:cubicBezTo>
                    <a:pt x="114556" y="91879"/>
                    <a:pt x="120927" y="76499"/>
                    <a:pt x="120927" y="60464"/>
                  </a:cubicBezTo>
                  <a:cubicBezTo>
                    <a:pt x="120927" y="44429"/>
                    <a:pt x="114556" y="29048"/>
                    <a:pt x="103218" y="17709"/>
                  </a:cubicBezTo>
                  <a:cubicBezTo>
                    <a:pt x="91880" y="6371"/>
                    <a:pt x="76499" y="0"/>
                    <a:pt x="60464"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 name="Rectangle 1"/>
          <p:cNvSpPr>
            <a:spLocks noChangeArrowheads="1"/>
          </p:cNvSpPr>
          <p:nvPr/>
        </p:nvSpPr>
        <p:spPr bwMode="auto">
          <a:xfrm>
            <a:off x="786981" y="949163"/>
            <a:ext cx="8428900" cy="3969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342900" marR="0" lvl="0" indent="-342900" algn="l" defTabSz="914400" rtl="0" eaLnBrk="0" fontAlgn="base" latinLnBrk="0" hangingPunct="0">
              <a:lnSpc>
                <a:spcPct val="100000"/>
              </a:lnSpc>
              <a:spcBef>
                <a:spcPct val="0"/>
              </a:spcBef>
              <a:spcAft>
                <a:spcPct val="0"/>
              </a:spcAft>
              <a:buClrTx/>
              <a:buSzTx/>
              <a:buFont typeface="Wingdings" panose="05000000000000000000" charset="0"/>
              <a:buChar char="q"/>
            </a:pPr>
            <a:r>
              <a:rPr lang="en-US" sz="1800" b="1" dirty="0">
                <a:solidFill>
                  <a:schemeClr val="tx1"/>
                </a:solidFill>
                <a:latin typeface="Times New Roman" panose="02020603050405020304" pitchFamily="18" charset="0"/>
                <a:cs typeface="Times New Roman" panose="02020603050405020304" pitchFamily="18" charset="0"/>
              </a:rPr>
              <a:t>Demonstration</a:t>
            </a:r>
            <a:endPar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Real-time encryption and decryption using Playfair and Vigenère ciphers. </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Dynamic 5x5 grid generation and live feedback for user inputs. </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charset="0"/>
              <a:buChar char="q"/>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Educational Value</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Simplifies complex cryptographic concepts with interactive visualizations. </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Helps users understand encryption rules and weaknesses of classical ciphers. </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charset="0"/>
              <a:buChar char="q"/>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Strengths</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Accurate implementation of algorithms. </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Intuitive UI with real-time updates. </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Effective for learning and basic encryption. </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charset="0"/>
              <a:buChar char="q"/>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Limitations</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Vulnerable to cryptanalysis (e.g., frequency analysis, key repetition). </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Limited scalability for larger inputs or modern encryption needs. </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p:transition spd="med">
    <p:pull/>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9473" y="422984"/>
            <a:ext cx="7704000" cy="572700"/>
          </a:xfrm>
        </p:spPr>
        <p:txBody>
          <a:bodyPr/>
          <a:lstStyle/>
          <a:p>
            <a:pPr marL="0" marR="0" lvl="0" indent="0" algn="ctr" defTabSz="914400" rtl="0" eaLnBrk="0" fontAlgn="base" latinLnBrk="0" hangingPunct="0">
              <a:lnSpc>
                <a:spcPct val="100000"/>
              </a:lnSpc>
              <a:spcBef>
                <a:spcPct val="0"/>
              </a:spcBef>
              <a:spcAft>
                <a:spcPct val="0"/>
              </a:spcAft>
              <a:buClrTx/>
              <a:buSzTx/>
              <a:buFontTx/>
              <a:buNone/>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Challenges and Solutions</a:t>
            </a:r>
            <a:endPar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3" name="Rectangle 1"/>
          <p:cNvSpPr>
            <a:spLocks noChangeArrowheads="1"/>
          </p:cNvSpPr>
          <p:nvPr/>
        </p:nvSpPr>
        <p:spPr bwMode="auto">
          <a:xfrm>
            <a:off x="531541" y="1149970"/>
            <a:ext cx="8080917" cy="3692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charset="0"/>
              <a:buChar char="q"/>
            </a:pPr>
            <a:r>
              <a:rPr lang="en-US" sz="1800" b="1" dirty="0">
                <a:solidFill>
                  <a:schemeClr val="tx1"/>
                </a:solidFill>
                <a:latin typeface="Times New Roman" panose="02020603050405020304" pitchFamily="18" charset="0"/>
                <a:cs typeface="Times New Roman" panose="02020603050405020304" pitchFamily="18" charset="0"/>
              </a:rPr>
              <a:t>Complex Engineering Problems</a:t>
            </a:r>
            <a:endPar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charset="0"/>
              <a:buChar char="Ø"/>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Implementing Playfair and Vigenère algorithms with edge-case handling. </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charset="0"/>
              <a:buChar char="Ø"/>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Ensuring dynamic grid generation and real-time feedback. </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charset="0"/>
              <a:buChar char="q"/>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Balancing Goals</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charset="0"/>
              <a:buChar char="Ø"/>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Historical Accuracy</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Preserving cipher rules while adapting them for usability. </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charset="0"/>
              <a:buChar char="Ø"/>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Usability</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Designing an intuitive interface without oversimplifying cryptographic principles. </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charset="0"/>
              <a:buChar char="q"/>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Ensuring Quality</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charset="0"/>
              <a:buChar char="Ø"/>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Accuracy</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Rigorous testing to validate encryption and decryption logic. </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charset="0"/>
              <a:buChar char="Ø"/>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Performance</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Optimizing algorithms for real-time interaction. </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charset="0"/>
              <a:buChar char="Ø"/>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Interactivity</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Creating responsive visuals for educational value and user engagement. </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50;p19"/>
          <p:cNvSpPr txBox="1"/>
          <p:nvPr/>
        </p:nvSpPr>
        <p:spPr>
          <a:xfrm>
            <a:off x="1620749" y="360842"/>
            <a:ext cx="5902501" cy="1289050"/>
          </a:xfrm>
          <a:prstGeom prst="rect">
            <a:avLst/>
          </a:prstGeom>
          <a:noFill/>
          <a:ln>
            <a:noFill/>
          </a:ln>
        </p:spPr>
        <p:txBody>
          <a:bodyPr spcFirstLastPara="1" wrap="square" lIns="91425" tIns="91425" rIns="91425" bIns="91425" anchor="t" anchorCtr="0">
            <a:spAutoFit/>
          </a:bodyPr>
          <a:lstStyle/>
          <a:p>
            <a:pPr marL="0" marR="0" lvl="0" indent="0" algn="ctr" rtl="0">
              <a:spcBef>
                <a:spcPts val="0"/>
              </a:spcBef>
              <a:spcAft>
                <a:spcPts val="0"/>
              </a:spcAft>
              <a:buClr>
                <a:schemeClr val="dk1"/>
              </a:buClr>
              <a:buSzPts val="1600"/>
              <a:buFont typeface="Trebuchet MS" panose="020B0603020202020204"/>
              <a:buNone/>
            </a:pPr>
            <a:r>
              <a:rPr lang="en-GB"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Green University of Bangladesh</a:t>
            </a:r>
            <a:endParaRPr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endParaRPr>
          </a:p>
          <a:p>
            <a:pPr marL="0" marR="0" lvl="0" indent="0" algn="ctr" rtl="0">
              <a:spcBef>
                <a:spcPts val="0"/>
              </a:spcBef>
              <a:spcAft>
                <a:spcPts val="0"/>
              </a:spcAft>
              <a:buClr>
                <a:schemeClr val="dk1"/>
              </a:buClr>
              <a:buSzPts val="1600"/>
              <a:buFont typeface="Trebuchet MS" panose="020B0603020202020204"/>
              <a:buNone/>
            </a:pPr>
            <a:r>
              <a:rPr lang="en-GB" sz="1800" b="0"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Department of Computer Science and Engineering</a:t>
            </a:r>
            <a:endParaRPr sz="1800" b="0"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endParaRPr>
          </a:p>
          <a:p>
            <a:pPr marL="0" marR="0" lvl="0" indent="0" algn="ctr" rtl="0">
              <a:spcBef>
                <a:spcPts val="0"/>
              </a:spcBef>
              <a:spcAft>
                <a:spcPts val="0"/>
              </a:spcAft>
              <a:buClr>
                <a:schemeClr val="dk1"/>
              </a:buClr>
              <a:buSzPts val="1600"/>
              <a:buFont typeface="Trebuchet MS" panose="020B0603020202020204"/>
              <a:buNone/>
            </a:pPr>
            <a:r>
              <a:rPr lang="en-GB" sz="1800" b="0"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Semester: </a:t>
            </a:r>
            <a:r>
              <a:rPr lang="en-US" altLang="en-GB" sz="1800" b="0"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Fall</a:t>
            </a:r>
            <a:r>
              <a:rPr lang="en-GB" sz="1800" b="0"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 2024, BSc in CSE(DAY)</a:t>
            </a:r>
            <a:endParaRPr sz="1800" b="0"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endParaRPr>
          </a:p>
          <a:p>
            <a:pPr marL="0" marR="0" lvl="0" indent="0" algn="ctr" rtl="0">
              <a:spcBef>
                <a:spcPts val="0"/>
              </a:spcBef>
              <a:spcAft>
                <a:spcPts val="0"/>
              </a:spcAft>
              <a:buClr>
                <a:schemeClr val="dk1"/>
              </a:buClr>
              <a:buSzPts val="1600"/>
              <a:buFont typeface="Trebuchet MS" panose="020B0603020202020204"/>
              <a:buNone/>
            </a:pPr>
            <a:r>
              <a:rPr lang="en-GB" sz="1800" b="0"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Section</a:t>
            </a:r>
            <a:r>
              <a:rPr lang="en-US" altLang="en-GB" sz="1800" b="0"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 </a:t>
            </a:r>
            <a:r>
              <a:rPr lang="en-US" altLang="en-US" sz="1800" b="0"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213 221 D4</a:t>
            </a:r>
            <a:endParaRPr lang="en-US" altLang="en-US" sz="1800" b="0"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endParaRPr>
          </a:p>
        </p:txBody>
      </p:sp>
      <p:pic>
        <p:nvPicPr>
          <p:cNvPr id="5" name="Picture 4"/>
          <p:cNvPicPr>
            <a:picLocks noChangeAspect="1"/>
          </p:cNvPicPr>
          <p:nvPr/>
        </p:nvPicPr>
        <p:blipFill>
          <a:blip r:embed="rId1"/>
          <a:stretch>
            <a:fillRect/>
          </a:stretch>
        </p:blipFill>
        <p:spPr>
          <a:xfrm>
            <a:off x="452972" y="360842"/>
            <a:ext cx="1070939" cy="937847"/>
          </a:xfrm>
          <a:prstGeom prst="rect">
            <a:avLst/>
          </a:prstGeom>
        </p:spPr>
      </p:pic>
      <p:pic>
        <p:nvPicPr>
          <p:cNvPr id="6" name="Google Shape;149;p19"/>
          <p:cNvPicPr preferRelativeResize="0"/>
          <p:nvPr/>
        </p:nvPicPr>
        <p:blipFill rotWithShape="1">
          <a:blip r:embed="rId2"/>
          <a:srcRect/>
          <a:stretch>
            <a:fillRect/>
          </a:stretch>
        </p:blipFill>
        <p:spPr>
          <a:xfrm>
            <a:off x="7711313" y="360841"/>
            <a:ext cx="979715" cy="937847"/>
          </a:xfrm>
          <a:prstGeom prst="rect">
            <a:avLst/>
          </a:prstGeom>
          <a:noFill/>
          <a:ln>
            <a:noFill/>
          </a:ln>
        </p:spPr>
      </p:pic>
      <p:sp>
        <p:nvSpPr>
          <p:cNvPr id="7" name="Google Shape;154;p19"/>
          <p:cNvSpPr txBox="1"/>
          <p:nvPr/>
        </p:nvSpPr>
        <p:spPr>
          <a:xfrm>
            <a:off x="654155" y="2814719"/>
            <a:ext cx="4290377" cy="1566545"/>
          </a:xfrm>
          <a:prstGeom prst="rect">
            <a:avLst/>
          </a:prstGeom>
          <a:noFill/>
          <a:ln>
            <a:noFill/>
          </a:ln>
        </p:spPr>
        <p:txBody>
          <a:bodyPr spcFirstLastPara="1" wrap="square" lIns="91425" tIns="91425" rIns="91425" bIns="91425" anchor="t" anchorCtr="0">
            <a:spAutoFit/>
          </a:bodyPr>
          <a:lstStyle/>
          <a:p>
            <a:pPr marL="0" marR="0" lvl="0" indent="0" algn="l" rtl="0">
              <a:spcBef>
                <a:spcPts val="0"/>
              </a:spcBef>
              <a:spcAft>
                <a:spcPts val="0"/>
              </a:spcAft>
              <a:buClr>
                <a:schemeClr val="dk1"/>
              </a:buClr>
              <a:buSzPts val="1800"/>
              <a:buFont typeface="Trebuchet MS" panose="020B0603020202020204"/>
              <a:buNone/>
            </a:pPr>
            <a:r>
              <a:rPr lang="en-GB"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Submitted to,</a:t>
            </a:r>
            <a:br>
              <a:rPr lang="en-GB"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br>
            <a:r>
              <a:rPr lang="en-US" altLang="en-US"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Md. Sabbir Hosen Mamun</a:t>
            </a:r>
            <a:br>
              <a:rPr lang="en-GB"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br>
            <a:r>
              <a:rPr lang="en-US" sz="1800" b="1" dirty="0">
                <a:solidFill>
                  <a:schemeClr val="tx1"/>
                </a:solidFill>
                <a:latin typeface="Times New Roman" panose="02020603050405020304" pitchFamily="18" charset="0"/>
                <a:cs typeface="Times New Roman" panose="02020603050405020304" pitchFamily="18" charset="0"/>
              </a:rPr>
              <a:t>Lecturer</a:t>
            </a:r>
            <a:endParaRPr lang="en-US" sz="1800" b="1" dirty="0">
              <a:solidFill>
                <a:schemeClr val="tx1"/>
              </a:solidFill>
              <a:effectLst/>
              <a:latin typeface="Times New Roman" panose="02020603050405020304" pitchFamily="18" charset="0"/>
              <a:cs typeface="Times New Roman" panose="02020603050405020304" pitchFamily="18" charset="0"/>
            </a:endParaRPr>
          </a:p>
          <a:p>
            <a:pPr marL="0" marR="0" lvl="0" indent="0" algn="l" rtl="0">
              <a:spcBef>
                <a:spcPts val="0"/>
              </a:spcBef>
              <a:spcAft>
                <a:spcPts val="0"/>
              </a:spcAft>
              <a:buClr>
                <a:schemeClr val="dk1"/>
              </a:buClr>
              <a:buSzPts val="1800"/>
              <a:buFont typeface="Trebuchet MS" panose="020B0603020202020204"/>
              <a:buNone/>
            </a:pPr>
            <a:r>
              <a:rPr lang="en-GB"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Dept. of </a:t>
            </a:r>
            <a:r>
              <a:rPr lang="en-GB" sz="1800" b="1"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CSE</a:t>
            </a:r>
            <a:br>
              <a:rPr lang="en-GB"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br>
            <a:r>
              <a:rPr lang="en-GB"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Green University of Bangladesh</a:t>
            </a:r>
            <a:endParaRPr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endParaRPr>
          </a:p>
        </p:txBody>
      </p:sp>
      <p:sp>
        <p:nvSpPr>
          <p:cNvPr id="8" name="Google Shape;155;p19"/>
          <p:cNvSpPr txBox="1"/>
          <p:nvPr/>
        </p:nvSpPr>
        <p:spPr>
          <a:xfrm>
            <a:off x="5391785" y="2692400"/>
            <a:ext cx="3433445" cy="2058035"/>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800"/>
              <a:buFont typeface="Trebuchet MS" panose="020B0603020202020204"/>
              <a:buNone/>
            </a:pPr>
            <a:r>
              <a:rPr lang="en-GB"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Submitted by,</a:t>
            </a:r>
            <a:br>
              <a:rPr lang="en-GB"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br>
            <a:r>
              <a:rPr lang="en-US" altLang="en-US"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Md Opu Mia 213902036</a:t>
            </a:r>
            <a:endParaRPr lang="en-US" altLang="en-US"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endParaRPr>
          </a:p>
          <a:p>
            <a:pPr marL="0" marR="0" lvl="0" indent="0" algn="l" rtl="0">
              <a:spcBef>
                <a:spcPts val="0"/>
              </a:spcBef>
              <a:spcAft>
                <a:spcPts val="0"/>
              </a:spcAft>
              <a:buClr>
                <a:schemeClr val="dk1"/>
              </a:buClr>
              <a:buSzPts val="1800"/>
              <a:buFont typeface="Trebuchet MS" panose="020B0603020202020204"/>
              <a:buNone/>
            </a:pPr>
            <a:r>
              <a:rPr lang="en-US" altLang="en-US"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Md Rabby Khan 213902037</a:t>
            </a:r>
            <a:endParaRPr lang="en-US" altLang="en-US"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endParaRPr>
          </a:p>
          <a:p>
            <a:pPr marL="0" marR="0" lvl="0" indent="0" algn="l" rtl="0">
              <a:spcBef>
                <a:spcPts val="0"/>
              </a:spcBef>
              <a:spcAft>
                <a:spcPts val="0"/>
              </a:spcAft>
              <a:buClr>
                <a:schemeClr val="dk1"/>
              </a:buClr>
              <a:buSzPts val="1800"/>
              <a:buFont typeface="Trebuchet MS" panose="020B0603020202020204"/>
              <a:buNone/>
            </a:pPr>
            <a:r>
              <a:rPr lang="en-US" altLang="en-US"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Md.Sabbir Hasan 213902112</a:t>
            </a:r>
            <a:br>
              <a:rPr lang="en-GB"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br>
            <a:r>
              <a:rPr lang="en-US"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Dept. of </a:t>
            </a:r>
            <a:r>
              <a:rPr lang="en-US" sz="1800" b="1"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CSE</a:t>
            </a:r>
            <a:br>
              <a:rPr lang="en-US"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br>
            <a:r>
              <a:rPr lang="en-US"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rPr>
              <a:t>Green University of Bangladesh</a:t>
            </a:r>
            <a:endParaRPr lang="en-US"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endParaRPr>
          </a:p>
          <a:p>
            <a:pPr marL="0" marR="0" lvl="0" indent="0" algn="l" rtl="0">
              <a:spcBef>
                <a:spcPts val="0"/>
              </a:spcBef>
              <a:spcAft>
                <a:spcPts val="0"/>
              </a:spcAft>
              <a:buClr>
                <a:schemeClr val="dk1"/>
              </a:buClr>
              <a:buSzPts val="1800"/>
              <a:buFont typeface="Trebuchet MS" panose="020B0603020202020204"/>
              <a:buNone/>
            </a:pPr>
            <a:endParaRPr sz="1800" b="1" i="0" u="none" strike="noStrike" cap="none" dirty="0">
              <a:solidFill>
                <a:schemeClr val="tx1"/>
              </a:solidFill>
              <a:latin typeface="Times New Roman" panose="02020603050405020304" pitchFamily="18" charset="0"/>
              <a:ea typeface="Trebuchet MS" panose="020B0603020202020204"/>
              <a:cs typeface="Times New Roman" panose="02020603050405020304" pitchFamily="18" charset="0"/>
              <a:sym typeface="Trebuchet MS" panose="020B0603020202020204"/>
            </a:endParaRPr>
          </a:p>
        </p:txBody>
      </p:sp>
      <p:sp>
        <p:nvSpPr>
          <p:cNvPr id="9" name="TextBox 8"/>
          <p:cNvSpPr txBox="1"/>
          <p:nvPr/>
        </p:nvSpPr>
        <p:spPr>
          <a:xfrm>
            <a:off x="1862365" y="1818597"/>
            <a:ext cx="5419267" cy="829945"/>
          </a:xfrm>
          <a:prstGeom prst="rect">
            <a:avLst/>
          </a:prstGeom>
          <a:solidFill>
            <a:schemeClr val="accent1">
              <a:lumMod val="75000"/>
            </a:schemeClr>
          </a:solidFill>
          <a:effectLst>
            <a:outerShdw blurRad="152400" dist="317500" dir="5400000" sx="90000" sy="-19000" rotWithShape="0">
              <a:prstClr val="black">
                <a:alpha val="15000"/>
              </a:prstClr>
            </a:outerShdw>
          </a:effectLst>
        </p:spPr>
        <p:txBody>
          <a:bodyPr wrap="square" rtlCol="0">
            <a:spAutoFit/>
          </a:bodyPr>
          <a:lstStyle/>
          <a:p>
            <a:pPr algn="ctr"/>
            <a:r>
              <a:rPr lang="en-US" altLang="en-US" sz="2400" b="1" dirty="0">
                <a:latin typeface="Times New Roman" panose="02020603050405020304" pitchFamily="18" charset="0"/>
                <a:cs typeface="Times New Roman" panose="02020603050405020304" pitchFamily="18" charset="0"/>
              </a:rPr>
              <a:t>Cipher Master: Playfair and Vigen</a:t>
            </a:r>
            <a:r>
              <a:rPr lang="en-US" altLang="en-US" sz="2400" b="1" dirty="0">
                <a:latin typeface="Times New Roman" panose="02020603050405020304" pitchFamily="18" charset="0"/>
                <a:cs typeface="Times New Roman" panose="02020603050405020304" pitchFamily="18" charset="0"/>
              </a:rPr>
              <a:t>è</a:t>
            </a:r>
            <a:r>
              <a:rPr lang="en-US" altLang="en-US" sz="2400" b="1" dirty="0">
                <a:latin typeface="Times New Roman" panose="02020603050405020304" pitchFamily="18" charset="0"/>
                <a:cs typeface="Times New Roman" panose="02020603050405020304" pitchFamily="18" charset="0"/>
              </a:rPr>
              <a:t>re</a:t>
            </a:r>
            <a:endParaRPr lang="en-US" altLang="en-US" sz="2400" b="1" dirty="0">
              <a:latin typeface="Times New Roman" panose="02020603050405020304" pitchFamily="18" charset="0"/>
              <a:cs typeface="Times New Roman" panose="02020603050405020304" pitchFamily="18" charset="0"/>
            </a:endParaRPr>
          </a:p>
          <a:p>
            <a:pPr algn="ctr"/>
            <a:r>
              <a:rPr lang="en-US" altLang="en-US" sz="2400" b="1" dirty="0">
                <a:latin typeface="Times New Roman" panose="02020603050405020304" pitchFamily="18" charset="0"/>
                <a:cs typeface="Times New Roman" panose="02020603050405020304" pitchFamily="18" charset="0"/>
              </a:rPr>
              <a:t>Encryption and Decryption</a:t>
            </a:r>
            <a:endParaRPr lang="en-US" altLang="en-US" sz="2400" b="1" dirty="0">
              <a:latin typeface="Times New Roman" panose="02020603050405020304" pitchFamily="18" charset="0"/>
              <a:cs typeface="Times New Roman" panose="02020603050405020304" pitchFamily="18" charset="0"/>
            </a:endParaRPr>
          </a:p>
        </p:txBody>
      </p:sp>
    </p:spTree>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en-US" dirty="0">
                <a:ln>
                  <a:noFill/>
                </a:ln>
                <a:solidFill>
                  <a:schemeClr val="tx1"/>
                </a:solidFill>
                <a:effectLst/>
                <a:latin typeface="Times New Roman" panose="02020603050405020304" pitchFamily="18" charset="0"/>
                <a:cs typeface="Times New Roman" panose="02020603050405020304" pitchFamily="18" charset="0"/>
                <a:sym typeface="+mn-ea"/>
              </a:rPr>
              <a:t>                          Future Scope</a:t>
            </a:r>
            <a:endParaRPr lang="en-US"/>
          </a:p>
        </p:txBody>
      </p:sp>
      <p:sp>
        <p:nvSpPr>
          <p:cNvPr id="3" name="Text Placeholder 2"/>
          <p:cNvSpPr>
            <a:spLocks noGrp="1"/>
          </p:cNvSpPr>
          <p:nvPr>
            <p:ph type="body" idx="1"/>
          </p:nvPr>
        </p:nvSpPr>
        <p:spPr>
          <a:xfrm>
            <a:off x="720090" y="1333500"/>
            <a:ext cx="7703820" cy="3235325"/>
          </a:xfrm>
        </p:spPr>
        <p:txBody>
          <a:bodyPr/>
          <a:p>
            <a:pPr marL="342900" indent="-342900">
              <a:buFont typeface="Wingdings" panose="05000000000000000000" charset="0"/>
              <a:buChar char="q"/>
            </a:pPr>
            <a:r>
              <a:rPr lang="en-US" altLang="zh-CN" sz="2000" b="1">
                <a:latin typeface="Times New Roman" panose="02020603050405020304" pitchFamily="18" charset="0"/>
                <a:cs typeface="Times New Roman" panose="02020603050405020304" pitchFamily="18" charset="0"/>
                <a:sym typeface="+mn-ea"/>
              </a:rPr>
              <a:t>Advanced Algorithms:</a:t>
            </a:r>
            <a:r>
              <a:rPr lang="en-US" altLang="zh-CN" sz="2000">
                <a:latin typeface="Times New Roman" panose="02020603050405020304" pitchFamily="18" charset="0"/>
                <a:cs typeface="Times New Roman" panose="02020603050405020304" pitchFamily="18" charset="0"/>
                <a:sym typeface="+mn-ea"/>
              </a:rPr>
              <a:t> Add modern ciphers like AES, RSA, and ECC.</a:t>
            </a:r>
            <a:endParaRPr lang="en-US" altLang="zh-CN" sz="2000">
              <a:latin typeface="Times New Roman" panose="02020603050405020304" pitchFamily="18" charset="0"/>
              <a:cs typeface="Times New Roman" panose="02020603050405020304" pitchFamily="18" charset="0"/>
            </a:endParaRPr>
          </a:p>
          <a:p>
            <a:pPr marL="342900" indent="-342900">
              <a:buFont typeface="Wingdings" panose="05000000000000000000" charset="0"/>
              <a:buChar char="q"/>
            </a:pPr>
            <a:r>
              <a:rPr lang="en-US" altLang="zh-CN" sz="2000" b="1">
                <a:latin typeface="Times New Roman" panose="02020603050405020304" pitchFamily="18" charset="0"/>
                <a:cs typeface="Times New Roman" panose="02020603050405020304" pitchFamily="18" charset="0"/>
                <a:sym typeface="+mn-ea"/>
              </a:rPr>
              <a:t>UI Enhancement: </a:t>
            </a:r>
            <a:r>
              <a:rPr lang="en-US" altLang="zh-CN" sz="2000">
                <a:latin typeface="Times New Roman" panose="02020603050405020304" pitchFamily="18" charset="0"/>
                <a:cs typeface="Times New Roman" panose="02020603050405020304" pitchFamily="18" charset="0"/>
                <a:sym typeface="+mn-ea"/>
              </a:rPr>
              <a:t>Improve interactivity and multi-language support.</a:t>
            </a:r>
            <a:endParaRPr lang="en-US" altLang="zh-CN" sz="2000">
              <a:latin typeface="Times New Roman" panose="02020603050405020304" pitchFamily="18" charset="0"/>
              <a:cs typeface="Times New Roman" panose="02020603050405020304" pitchFamily="18" charset="0"/>
            </a:endParaRPr>
          </a:p>
          <a:p>
            <a:pPr marL="342900" indent="-342900">
              <a:buFont typeface="Wingdings" panose="05000000000000000000" charset="0"/>
              <a:buChar char="q"/>
            </a:pPr>
            <a:r>
              <a:rPr lang="en-US" altLang="zh-CN" sz="2000" b="1">
                <a:latin typeface="Times New Roman" panose="02020603050405020304" pitchFamily="18" charset="0"/>
                <a:cs typeface="Times New Roman" panose="02020603050405020304" pitchFamily="18" charset="0"/>
                <a:sym typeface="+mn-ea"/>
              </a:rPr>
              <a:t>Large Input Support:</a:t>
            </a:r>
            <a:r>
              <a:rPr lang="en-US" altLang="zh-CN" sz="2000">
                <a:latin typeface="Times New Roman" panose="02020603050405020304" pitchFamily="18" charset="0"/>
                <a:cs typeface="Times New Roman" panose="02020603050405020304" pitchFamily="18" charset="0"/>
                <a:sym typeface="+mn-ea"/>
              </a:rPr>
              <a:t> Optimize for bulk data encryption.</a:t>
            </a:r>
            <a:endParaRPr lang="en-US" altLang="zh-CN" sz="2000">
              <a:latin typeface="Times New Roman" panose="02020603050405020304" pitchFamily="18" charset="0"/>
              <a:cs typeface="Times New Roman" panose="02020603050405020304" pitchFamily="18" charset="0"/>
            </a:endParaRPr>
          </a:p>
          <a:p>
            <a:pPr marL="342900" indent="-342900">
              <a:buFont typeface="Wingdings" panose="05000000000000000000" charset="0"/>
              <a:buChar char="q"/>
            </a:pPr>
            <a:r>
              <a:rPr lang="en-US" altLang="zh-CN" sz="2000" b="1">
                <a:latin typeface="Times New Roman" panose="02020603050405020304" pitchFamily="18" charset="0"/>
                <a:cs typeface="Times New Roman" panose="02020603050405020304" pitchFamily="18" charset="0"/>
                <a:sym typeface="+mn-ea"/>
              </a:rPr>
              <a:t>Mobile App: </a:t>
            </a:r>
            <a:r>
              <a:rPr lang="en-US" altLang="zh-CN" sz="2000">
                <a:latin typeface="Times New Roman" panose="02020603050405020304" pitchFamily="18" charset="0"/>
                <a:cs typeface="Times New Roman" panose="02020603050405020304" pitchFamily="18" charset="0"/>
                <a:sym typeface="+mn-ea"/>
              </a:rPr>
              <a:t>Develop for smartphones and tablets.</a:t>
            </a:r>
            <a:endParaRPr lang="en-US" altLang="zh-CN" sz="2000">
              <a:latin typeface="Times New Roman" panose="02020603050405020304" pitchFamily="18" charset="0"/>
              <a:cs typeface="Times New Roman" panose="02020603050405020304" pitchFamily="18" charset="0"/>
            </a:endParaRPr>
          </a:p>
          <a:p>
            <a:pPr marL="342900" indent="-342900">
              <a:buFont typeface="Wingdings" panose="05000000000000000000" charset="0"/>
              <a:buChar char="q"/>
            </a:pPr>
            <a:r>
              <a:rPr lang="en-US" altLang="zh-CN" sz="2000" b="1">
                <a:latin typeface="Times New Roman" panose="02020603050405020304" pitchFamily="18" charset="0"/>
                <a:cs typeface="Times New Roman" panose="02020603050405020304" pitchFamily="18" charset="0"/>
                <a:sym typeface="+mn-ea"/>
              </a:rPr>
              <a:t>Cryptanalysis Tools: </a:t>
            </a:r>
            <a:r>
              <a:rPr lang="en-US" altLang="zh-CN" sz="2000">
                <a:latin typeface="Times New Roman" panose="02020603050405020304" pitchFamily="18" charset="0"/>
                <a:cs typeface="Times New Roman" panose="02020603050405020304" pitchFamily="18" charset="0"/>
                <a:sym typeface="+mn-ea"/>
              </a:rPr>
              <a:t>Add features like frequency analysis.</a:t>
            </a:r>
            <a:endParaRPr lang="en-US" altLang="zh-CN" sz="2000">
              <a:latin typeface="Times New Roman" panose="02020603050405020304" pitchFamily="18" charset="0"/>
              <a:cs typeface="Times New Roman" panose="02020603050405020304" pitchFamily="18" charset="0"/>
            </a:endParaRPr>
          </a:p>
          <a:p>
            <a:endParaRPr lang="en-US" sz="200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61"/>
        <p:cNvGrpSpPr/>
        <p:nvPr/>
      </p:nvGrpSpPr>
      <p:grpSpPr>
        <a:xfrm>
          <a:off x="0" y="0"/>
          <a:ext cx="0" cy="0"/>
          <a:chOff x="0" y="0"/>
          <a:chExt cx="0" cy="0"/>
        </a:xfrm>
      </p:grpSpPr>
      <p:sp>
        <p:nvSpPr>
          <p:cNvPr id="665" name="Google Shape;665;p45"/>
          <p:cNvSpPr txBox="1">
            <a:spLocks noGrp="1"/>
          </p:cNvSpPr>
          <p:nvPr>
            <p:ph type="title"/>
          </p:nvPr>
        </p:nvSpPr>
        <p:spPr>
          <a:xfrm>
            <a:off x="659215" y="1979438"/>
            <a:ext cx="3590200" cy="116363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5400" dirty="0">
                <a:latin typeface="Times New Roman" panose="02020603050405020304" pitchFamily="18" charset="0"/>
                <a:cs typeface="Times New Roman" panose="02020603050405020304" pitchFamily="18" charset="0"/>
              </a:rPr>
              <a:t>Any Question?</a:t>
            </a:r>
            <a:endParaRPr lang="en-US" sz="5400" dirty="0">
              <a:latin typeface="Times New Roman" panose="02020603050405020304" pitchFamily="18" charset="0"/>
              <a:cs typeface="Times New Roman" panose="02020603050405020304" pitchFamily="18" charset="0"/>
            </a:endParaRPr>
          </a:p>
        </p:txBody>
      </p:sp>
      <p:grpSp>
        <p:nvGrpSpPr>
          <p:cNvPr id="84" name="Google Shape;682;p45"/>
          <p:cNvGrpSpPr/>
          <p:nvPr/>
        </p:nvGrpSpPr>
        <p:grpSpPr>
          <a:xfrm>
            <a:off x="4894586" y="966023"/>
            <a:ext cx="3211436" cy="3211451"/>
            <a:chOff x="1190500" y="238125"/>
            <a:chExt cx="5237175" cy="5237200"/>
          </a:xfrm>
        </p:grpSpPr>
        <p:sp>
          <p:nvSpPr>
            <p:cNvPr id="85" name="Google Shape;683;p45"/>
            <p:cNvSpPr/>
            <p:nvPr/>
          </p:nvSpPr>
          <p:spPr>
            <a:xfrm>
              <a:off x="1190500" y="238125"/>
              <a:ext cx="5237175" cy="5237200"/>
            </a:xfrm>
            <a:custGeom>
              <a:avLst/>
              <a:gdLst/>
              <a:ahLst/>
              <a:cxnLst/>
              <a:rect l="l" t="t" r="r" b="b"/>
              <a:pathLst>
                <a:path w="209487" h="209488" extrusionOk="0">
                  <a:moveTo>
                    <a:pt x="104743" y="0"/>
                  </a:moveTo>
                  <a:cubicBezTo>
                    <a:pt x="76964" y="0"/>
                    <a:pt x="50321" y="11035"/>
                    <a:pt x="30679" y="30679"/>
                  </a:cubicBezTo>
                  <a:cubicBezTo>
                    <a:pt x="11034" y="50321"/>
                    <a:pt x="0" y="76964"/>
                    <a:pt x="0" y="104744"/>
                  </a:cubicBezTo>
                  <a:cubicBezTo>
                    <a:pt x="0" y="132523"/>
                    <a:pt x="11034" y="159163"/>
                    <a:pt x="30679" y="178808"/>
                  </a:cubicBezTo>
                  <a:cubicBezTo>
                    <a:pt x="50321" y="198449"/>
                    <a:pt x="76964" y="209487"/>
                    <a:pt x="104743" y="209487"/>
                  </a:cubicBezTo>
                  <a:cubicBezTo>
                    <a:pt x="132523" y="209487"/>
                    <a:pt x="159162" y="198449"/>
                    <a:pt x="178807" y="178808"/>
                  </a:cubicBezTo>
                  <a:cubicBezTo>
                    <a:pt x="198449" y="159163"/>
                    <a:pt x="209486" y="132523"/>
                    <a:pt x="209486" y="104744"/>
                  </a:cubicBezTo>
                  <a:cubicBezTo>
                    <a:pt x="209486" y="76964"/>
                    <a:pt x="198449" y="50321"/>
                    <a:pt x="178807" y="30679"/>
                  </a:cubicBezTo>
                  <a:cubicBezTo>
                    <a:pt x="159162" y="11035"/>
                    <a:pt x="132523" y="0"/>
                    <a:pt x="104743"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684;p45"/>
            <p:cNvSpPr/>
            <p:nvPr/>
          </p:nvSpPr>
          <p:spPr>
            <a:xfrm>
              <a:off x="1732050" y="779675"/>
              <a:ext cx="4154050" cy="4154075"/>
            </a:xfrm>
            <a:custGeom>
              <a:avLst/>
              <a:gdLst/>
              <a:ahLst/>
              <a:cxnLst/>
              <a:rect l="l" t="t" r="r" b="b"/>
              <a:pathLst>
                <a:path w="166162" h="166163" extrusionOk="0">
                  <a:moveTo>
                    <a:pt x="83081" y="1"/>
                  </a:moveTo>
                  <a:cubicBezTo>
                    <a:pt x="61045" y="1"/>
                    <a:pt x="39914" y="8753"/>
                    <a:pt x="24335" y="24335"/>
                  </a:cubicBezTo>
                  <a:cubicBezTo>
                    <a:pt x="8753" y="39915"/>
                    <a:pt x="1" y="61046"/>
                    <a:pt x="1" y="83082"/>
                  </a:cubicBezTo>
                  <a:cubicBezTo>
                    <a:pt x="1" y="105114"/>
                    <a:pt x="8753" y="126249"/>
                    <a:pt x="24335" y="141828"/>
                  </a:cubicBezTo>
                  <a:cubicBezTo>
                    <a:pt x="39914" y="157407"/>
                    <a:pt x="61045" y="166162"/>
                    <a:pt x="83081" y="166162"/>
                  </a:cubicBezTo>
                  <a:cubicBezTo>
                    <a:pt x="105114" y="166162"/>
                    <a:pt x="126248" y="157407"/>
                    <a:pt x="141827" y="141828"/>
                  </a:cubicBezTo>
                  <a:cubicBezTo>
                    <a:pt x="157406" y="126249"/>
                    <a:pt x="166162" y="105114"/>
                    <a:pt x="166162" y="83082"/>
                  </a:cubicBezTo>
                  <a:cubicBezTo>
                    <a:pt x="166162" y="61046"/>
                    <a:pt x="157406" y="39915"/>
                    <a:pt x="141827" y="24335"/>
                  </a:cubicBezTo>
                  <a:cubicBezTo>
                    <a:pt x="126248" y="8753"/>
                    <a:pt x="105114" y="1"/>
                    <a:pt x="83081" y="1"/>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685;p45"/>
            <p:cNvSpPr/>
            <p:nvPr/>
          </p:nvSpPr>
          <p:spPr>
            <a:xfrm>
              <a:off x="2297475" y="1345125"/>
              <a:ext cx="3023200" cy="3023200"/>
            </a:xfrm>
            <a:custGeom>
              <a:avLst/>
              <a:gdLst/>
              <a:ahLst/>
              <a:cxnLst/>
              <a:rect l="l" t="t" r="r" b="b"/>
              <a:pathLst>
                <a:path w="120928" h="120928" extrusionOk="0">
                  <a:moveTo>
                    <a:pt x="60464" y="0"/>
                  </a:moveTo>
                  <a:cubicBezTo>
                    <a:pt x="44429" y="0"/>
                    <a:pt x="29048" y="6371"/>
                    <a:pt x="17710" y="17709"/>
                  </a:cubicBezTo>
                  <a:cubicBezTo>
                    <a:pt x="6372" y="29048"/>
                    <a:pt x="1" y="44429"/>
                    <a:pt x="1" y="60464"/>
                  </a:cubicBezTo>
                  <a:cubicBezTo>
                    <a:pt x="1" y="76499"/>
                    <a:pt x="6372" y="91879"/>
                    <a:pt x="17710" y="103218"/>
                  </a:cubicBezTo>
                  <a:cubicBezTo>
                    <a:pt x="29048" y="114556"/>
                    <a:pt x="44429" y="120927"/>
                    <a:pt x="60464" y="120927"/>
                  </a:cubicBezTo>
                  <a:cubicBezTo>
                    <a:pt x="76499" y="120927"/>
                    <a:pt x="91880" y="114556"/>
                    <a:pt x="103218" y="103218"/>
                  </a:cubicBezTo>
                  <a:cubicBezTo>
                    <a:pt x="114556" y="91879"/>
                    <a:pt x="120927" y="76499"/>
                    <a:pt x="120927" y="60464"/>
                  </a:cubicBezTo>
                  <a:cubicBezTo>
                    <a:pt x="120927" y="44429"/>
                    <a:pt x="114556" y="29048"/>
                    <a:pt x="103218" y="17709"/>
                  </a:cubicBezTo>
                  <a:cubicBezTo>
                    <a:pt x="91880" y="6371"/>
                    <a:pt x="76499" y="0"/>
                    <a:pt x="60464"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 name="Google Shape;702;p45"/>
          <p:cNvGrpSpPr/>
          <p:nvPr/>
        </p:nvGrpSpPr>
        <p:grpSpPr>
          <a:xfrm>
            <a:off x="5330743" y="2188704"/>
            <a:ext cx="2001014" cy="1106717"/>
            <a:chOff x="6879411" y="2843985"/>
            <a:chExt cx="1404319" cy="776643"/>
          </a:xfrm>
        </p:grpSpPr>
        <p:grpSp>
          <p:nvGrpSpPr>
            <p:cNvPr id="89" name="Google Shape;703;p45"/>
            <p:cNvGrpSpPr/>
            <p:nvPr/>
          </p:nvGrpSpPr>
          <p:grpSpPr>
            <a:xfrm>
              <a:off x="6879411" y="2843985"/>
              <a:ext cx="1404319" cy="776643"/>
              <a:chOff x="4202297" y="-1870275"/>
              <a:chExt cx="2538997" cy="1404164"/>
            </a:xfrm>
          </p:grpSpPr>
          <p:sp>
            <p:nvSpPr>
              <p:cNvPr id="96" name="Google Shape;704;p45"/>
              <p:cNvSpPr/>
              <p:nvPr/>
            </p:nvSpPr>
            <p:spPr>
              <a:xfrm>
                <a:off x="4202297" y="-1870275"/>
                <a:ext cx="2538997" cy="227172"/>
              </a:xfrm>
              <a:custGeom>
                <a:avLst/>
                <a:gdLst/>
                <a:ahLst/>
                <a:cxnLst/>
                <a:rect l="l" t="t" r="r" b="b"/>
                <a:pathLst>
                  <a:path w="133649" h="11958" extrusionOk="0">
                    <a:moveTo>
                      <a:pt x="4983" y="0"/>
                    </a:moveTo>
                    <a:cubicBezTo>
                      <a:pt x="2232" y="0"/>
                      <a:pt x="0" y="2232"/>
                      <a:pt x="0" y="4983"/>
                    </a:cubicBezTo>
                    <a:lnTo>
                      <a:pt x="0" y="11958"/>
                    </a:lnTo>
                    <a:lnTo>
                      <a:pt x="133648" y="11958"/>
                    </a:lnTo>
                    <a:lnTo>
                      <a:pt x="133648" y="4983"/>
                    </a:lnTo>
                    <a:cubicBezTo>
                      <a:pt x="133648" y="2232"/>
                      <a:pt x="131419" y="0"/>
                      <a:pt x="128665" y="0"/>
                    </a:cubicBezTo>
                    <a:close/>
                  </a:path>
                </a:pathLst>
              </a:cu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 name="Google Shape;705;p45"/>
              <p:cNvSpPr/>
              <p:nvPr/>
            </p:nvSpPr>
            <p:spPr>
              <a:xfrm>
                <a:off x="4202297" y="-1643101"/>
                <a:ext cx="2538997" cy="1176990"/>
              </a:xfrm>
              <a:custGeom>
                <a:avLst/>
                <a:gdLst/>
                <a:ahLst/>
                <a:cxnLst/>
                <a:rect l="l" t="t" r="r" b="b"/>
                <a:pathLst>
                  <a:path w="133649" h="61955" extrusionOk="0">
                    <a:moveTo>
                      <a:pt x="0" y="0"/>
                    </a:moveTo>
                    <a:lnTo>
                      <a:pt x="0" y="56971"/>
                    </a:lnTo>
                    <a:cubicBezTo>
                      <a:pt x="0" y="59722"/>
                      <a:pt x="2232" y="61954"/>
                      <a:pt x="4983" y="61954"/>
                    </a:cubicBezTo>
                    <a:lnTo>
                      <a:pt x="128665" y="61954"/>
                    </a:lnTo>
                    <a:cubicBezTo>
                      <a:pt x="131419" y="61954"/>
                      <a:pt x="133648" y="59722"/>
                      <a:pt x="133648" y="56971"/>
                    </a:cubicBezTo>
                    <a:lnTo>
                      <a:pt x="133648" y="0"/>
                    </a:ln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706;p45"/>
              <p:cNvSpPr/>
              <p:nvPr/>
            </p:nvSpPr>
            <p:spPr>
              <a:xfrm>
                <a:off x="4284841" y="-1807298"/>
                <a:ext cx="71583" cy="71583"/>
              </a:xfrm>
              <a:custGeom>
                <a:avLst/>
                <a:gdLst/>
                <a:ahLst/>
                <a:cxnLst/>
                <a:rect l="l" t="t" r="r" b="b"/>
                <a:pathLst>
                  <a:path w="3768" h="3768" extrusionOk="0">
                    <a:moveTo>
                      <a:pt x="1882" y="0"/>
                    </a:moveTo>
                    <a:cubicBezTo>
                      <a:pt x="844" y="0"/>
                      <a:pt x="0" y="844"/>
                      <a:pt x="0" y="1882"/>
                    </a:cubicBezTo>
                    <a:cubicBezTo>
                      <a:pt x="0" y="2924"/>
                      <a:pt x="844" y="3767"/>
                      <a:pt x="1882" y="3767"/>
                    </a:cubicBezTo>
                    <a:cubicBezTo>
                      <a:pt x="2923" y="3767"/>
                      <a:pt x="3767" y="2924"/>
                      <a:pt x="3767" y="1882"/>
                    </a:cubicBezTo>
                    <a:cubicBezTo>
                      <a:pt x="3767" y="844"/>
                      <a:pt x="2923" y="0"/>
                      <a:pt x="1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707;p45"/>
              <p:cNvSpPr/>
              <p:nvPr/>
            </p:nvSpPr>
            <p:spPr>
              <a:xfrm>
                <a:off x="4447574" y="-1807298"/>
                <a:ext cx="71583" cy="71583"/>
              </a:xfrm>
              <a:custGeom>
                <a:avLst/>
                <a:gdLst/>
                <a:ahLst/>
                <a:cxnLst/>
                <a:rect l="l" t="t" r="r" b="b"/>
                <a:pathLst>
                  <a:path w="3768" h="3768" extrusionOk="0">
                    <a:moveTo>
                      <a:pt x="1883" y="0"/>
                    </a:moveTo>
                    <a:cubicBezTo>
                      <a:pt x="844" y="0"/>
                      <a:pt x="1" y="844"/>
                      <a:pt x="1" y="1882"/>
                    </a:cubicBezTo>
                    <a:cubicBezTo>
                      <a:pt x="1" y="2924"/>
                      <a:pt x="844" y="3767"/>
                      <a:pt x="1883" y="3767"/>
                    </a:cubicBezTo>
                    <a:cubicBezTo>
                      <a:pt x="2924" y="3767"/>
                      <a:pt x="3768" y="2924"/>
                      <a:pt x="3768" y="1882"/>
                    </a:cubicBezTo>
                    <a:cubicBezTo>
                      <a:pt x="3768" y="844"/>
                      <a:pt x="2924" y="0"/>
                      <a:pt x="18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 name="Google Shape;708;p45"/>
              <p:cNvSpPr/>
              <p:nvPr/>
            </p:nvSpPr>
            <p:spPr>
              <a:xfrm>
                <a:off x="4610326" y="-1807298"/>
                <a:ext cx="71564" cy="71583"/>
              </a:xfrm>
              <a:custGeom>
                <a:avLst/>
                <a:gdLst/>
                <a:ahLst/>
                <a:cxnLst/>
                <a:rect l="l" t="t" r="r" b="b"/>
                <a:pathLst>
                  <a:path w="3767" h="3768" extrusionOk="0">
                    <a:moveTo>
                      <a:pt x="1882" y="0"/>
                    </a:moveTo>
                    <a:cubicBezTo>
                      <a:pt x="841" y="0"/>
                      <a:pt x="0" y="844"/>
                      <a:pt x="0" y="1882"/>
                    </a:cubicBezTo>
                    <a:cubicBezTo>
                      <a:pt x="0" y="2924"/>
                      <a:pt x="841" y="3767"/>
                      <a:pt x="1882" y="3767"/>
                    </a:cubicBezTo>
                    <a:cubicBezTo>
                      <a:pt x="2923" y="3767"/>
                      <a:pt x="3767" y="2924"/>
                      <a:pt x="3767" y="1882"/>
                    </a:cubicBezTo>
                    <a:cubicBezTo>
                      <a:pt x="3767" y="844"/>
                      <a:pt x="2923" y="0"/>
                      <a:pt x="1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 name="Google Shape;709;p45"/>
            <p:cNvGrpSpPr/>
            <p:nvPr/>
          </p:nvGrpSpPr>
          <p:grpSpPr>
            <a:xfrm flipH="1">
              <a:off x="7727981" y="3082508"/>
              <a:ext cx="395014" cy="409310"/>
              <a:chOff x="3357325" y="2093500"/>
              <a:chExt cx="311525" cy="322825"/>
            </a:xfrm>
          </p:grpSpPr>
          <p:sp>
            <p:nvSpPr>
              <p:cNvPr id="93" name="Google Shape;710;p45"/>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 name="Google Shape;711;p45"/>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 name="Google Shape;712;p45"/>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 name="Google Shape;713;p45"/>
            <p:cNvSpPr/>
            <p:nvPr/>
          </p:nvSpPr>
          <p:spPr>
            <a:xfrm>
              <a:off x="7040399" y="3082527"/>
              <a:ext cx="563400" cy="771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714;p45"/>
            <p:cNvSpPr/>
            <p:nvPr/>
          </p:nvSpPr>
          <p:spPr>
            <a:xfrm>
              <a:off x="7040399" y="3195879"/>
              <a:ext cx="563400" cy="296100"/>
            </a:xfrm>
            <a:prstGeom prst="roundRect">
              <a:avLst>
                <a:gd name="adj" fmla="val 1727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 name="Google Shape;715;p45"/>
          <p:cNvGrpSpPr/>
          <p:nvPr/>
        </p:nvGrpSpPr>
        <p:grpSpPr>
          <a:xfrm>
            <a:off x="6343074" y="1848076"/>
            <a:ext cx="1326801" cy="733850"/>
            <a:chOff x="6879411" y="2843985"/>
            <a:chExt cx="1404319" cy="776643"/>
          </a:xfrm>
        </p:grpSpPr>
        <p:grpSp>
          <p:nvGrpSpPr>
            <p:cNvPr id="102" name="Google Shape;716;p45"/>
            <p:cNvGrpSpPr/>
            <p:nvPr/>
          </p:nvGrpSpPr>
          <p:grpSpPr>
            <a:xfrm>
              <a:off x="6879411" y="2843985"/>
              <a:ext cx="1404319" cy="776643"/>
              <a:chOff x="4202297" y="-1870275"/>
              <a:chExt cx="2538997" cy="1404164"/>
            </a:xfrm>
          </p:grpSpPr>
          <p:sp>
            <p:nvSpPr>
              <p:cNvPr id="109" name="Google Shape;717;p45"/>
              <p:cNvSpPr/>
              <p:nvPr/>
            </p:nvSpPr>
            <p:spPr>
              <a:xfrm>
                <a:off x="4202297" y="-1870275"/>
                <a:ext cx="2538997" cy="227172"/>
              </a:xfrm>
              <a:custGeom>
                <a:avLst/>
                <a:gdLst/>
                <a:ahLst/>
                <a:cxnLst/>
                <a:rect l="l" t="t" r="r" b="b"/>
                <a:pathLst>
                  <a:path w="133649" h="11958" extrusionOk="0">
                    <a:moveTo>
                      <a:pt x="4983" y="0"/>
                    </a:moveTo>
                    <a:cubicBezTo>
                      <a:pt x="2232" y="0"/>
                      <a:pt x="0" y="2232"/>
                      <a:pt x="0" y="4983"/>
                    </a:cubicBezTo>
                    <a:lnTo>
                      <a:pt x="0" y="11958"/>
                    </a:lnTo>
                    <a:lnTo>
                      <a:pt x="133648" y="11958"/>
                    </a:lnTo>
                    <a:lnTo>
                      <a:pt x="133648" y="4983"/>
                    </a:lnTo>
                    <a:cubicBezTo>
                      <a:pt x="133648" y="2232"/>
                      <a:pt x="131419" y="0"/>
                      <a:pt x="128665" y="0"/>
                    </a:cubicBezTo>
                    <a:close/>
                  </a:path>
                </a:pathLst>
              </a:cu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 name="Google Shape;718;p45"/>
              <p:cNvSpPr/>
              <p:nvPr/>
            </p:nvSpPr>
            <p:spPr>
              <a:xfrm>
                <a:off x="4202297" y="-1643101"/>
                <a:ext cx="2538997" cy="1176990"/>
              </a:xfrm>
              <a:custGeom>
                <a:avLst/>
                <a:gdLst/>
                <a:ahLst/>
                <a:cxnLst/>
                <a:rect l="l" t="t" r="r" b="b"/>
                <a:pathLst>
                  <a:path w="133649" h="61955" extrusionOk="0">
                    <a:moveTo>
                      <a:pt x="0" y="0"/>
                    </a:moveTo>
                    <a:lnTo>
                      <a:pt x="0" y="56971"/>
                    </a:lnTo>
                    <a:cubicBezTo>
                      <a:pt x="0" y="59722"/>
                      <a:pt x="2232" y="61954"/>
                      <a:pt x="4983" y="61954"/>
                    </a:cubicBezTo>
                    <a:lnTo>
                      <a:pt x="128665" y="61954"/>
                    </a:lnTo>
                    <a:cubicBezTo>
                      <a:pt x="131419" y="61954"/>
                      <a:pt x="133648" y="59722"/>
                      <a:pt x="133648" y="56971"/>
                    </a:cubicBezTo>
                    <a:lnTo>
                      <a:pt x="133648" y="0"/>
                    </a:ln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719;p45"/>
              <p:cNvSpPr/>
              <p:nvPr/>
            </p:nvSpPr>
            <p:spPr>
              <a:xfrm>
                <a:off x="4284841" y="-1807298"/>
                <a:ext cx="71583" cy="71583"/>
              </a:xfrm>
              <a:custGeom>
                <a:avLst/>
                <a:gdLst/>
                <a:ahLst/>
                <a:cxnLst/>
                <a:rect l="l" t="t" r="r" b="b"/>
                <a:pathLst>
                  <a:path w="3768" h="3768" extrusionOk="0">
                    <a:moveTo>
                      <a:pt x="1882" y="0"/>
                    </a:moveTo>
                    <a:cubicBezTo>
                      <a:pt x="844" y="0"/>
                      <a:pt x="0" y="844"/>
                      <a:pt x="0" y="1882"/>
                    </a:cubicBezTo>
                    <a:cubicBezTo>
                      <a:pt x="0" y="2924"/>
                      <a:pt x="844" y="3767"/>
                      <a:pt x="1882" y="3767"/>
                    </a:cubicBezTo>
                    <a:cubicBezTo>
                      <a:pt x="2923" y="3767"/>
                      <a:pt x="3767" y="2924"/>
                      <a:pt x="3767" y="1882"/>
                    </a:cubicBezTo>
                    <a:cubicBezTo>
                      <a:pt x="3767" y="844"/>
                      <a:pt x="2923" y="0"/>
                      <a:pt x="1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720;p45"/>
              <p:cNvSpPr/>
              <p:nvPr/>
            </p:nvSpPr>
            <p:spPr>
              <a:xfrm>
                <a:off x="4447574" y="-1807298"/>
                <a:ext cx="71583" cy="71583"/>
              </a:xfrm>
              <a:custGeom>
                <a:avLst/>
                <a:gdLst/>
                <a:ahLst/>
                <a:cxnLst/>
                <a:rect l="l" t="t" r="r" b="b"/>
                <a:pathLst>
                  <a:path w="3768" h="3768" extrusionOk="0">
                    <a:moveTo>
                      <a:pt x="1883" y="0"/>
                    </a:moveTo>
                    <a:cubicBezTo>
                      <a:pt x="844" y="0"/>
                      <a:pt x="1" y="844"/>
                      <a:pt x="1" y="1882"/>
                    </a:cubicBezTo>
                    <a:cubicBezTo>
                      <a:pt x="1" y="2924"/>
                      <a:pt x="844" y="3767"/>
                      <a:pt x="1883" y="3767"/>
                    </a:cubicBezTo>
                    <a:cubicBezTo>
                      <a:pt x="2924" y="3767"/>
                      <a:pt x="3768" y="2924"/>
                      <a:pt x="3768" y="1882"/>
                    </a:cubicBezTo>
                    <a:cubicBezTo>
                      <a:pt x="3768" y="844"/>
                      <a:pt x="2924" y="0"/>
                      <a:pt x="18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721;p45"/>
              <p:cNvSpPr/>
              <p:nvPr/>
            </p:nvSpPr>
            <p:spPr>
              <a:xfrm>
                <a:off x="4610326" y="-1807298"/>
                <a:ext cx="71564" cy="71583"/>
              </a:xfrm>
              <a:custGeom>
                <a:avLst/>
                <a:gdLst/>
                <a:ahLst/>
                <a:cxnLst/>
                <a:rect l="l" t="t" r="r" b="b"/>
                <a:pathLst>
                  <a:path w="3767" h="3768" extrusionOk="0">
                    <a:moveTo>
                      <a:pt x="1882" y="0"/>
                    </a:moveTo>
                    <a:cubicBezTo>
                      <a:pt x="841" y="0"/>
                      <a:pt x="0" y="844"/>
                      <a:pt x="0" y="1882"/>
                    </a:cubicBezTo>
                    <a:cubicBezTo>
                      <a:pt x="0" y="2924"/>
                      <a:pt x="841" y="3767"/>
                      <a:pt x="1882" y="3767"/>
                    </a:cubicBezTo>
                    <a:cubicBezTo>
                      <a:pt x="2923" y="3767"/>
                      <a:pt x="3767" y="2924"/>
                      <a:pt x="3767" y="1882"/>
                    </a:cubicBezTo>
                    <a:cubicBezTo>
                      <a:pt x="3767" y="844"/>
                      <a:pt x="2923" y="0"/>
                      <a:pt x="1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 name="Google Shape;722;p45"/>
            <p:cNvGrpSpPr/>
            <p:nvPr/>
          </p:nvGrpSpPr>
          <p:grpSpPr>
            <a:xfrm flipH="1">
              <a:off x="7727981" y="3082508"/>
              <a:ext cx="395014" cy="409310"/>
              <a:chOff x="3357325" y="2093500"/>
              <a:chExt cx="311525" cy="322825"/>
            </a:xfrm>
          </p:grpSpPr>
          <p:sp>
            <p:nvSpPr>
              <p:cNvPr id="106" name="Google Shape;723;p45"/>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 name="Google Shape;724;p45"/>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 name="Google Shape;725;p45"/>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4" name="Google Shape;726;p45"/>
            <p:cNvSpPr/>
            <p:nvPr/>
          </p:nvSpPr>
          <p:spPr>
            <a:xfrm>
              <a:off x="7040399" y="3082527"/>
              <a:ext cx="563400" cy="771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727;p45"/>
            <p:cNvSpPr/>
            <p:nvPr/>
          </p:nvSpPr>
          <p:spPr>
            <a:xfrm>
              <a:off x="7040399" y="3195879"/>
              <a:ext cx="563400" cy="296100"/>
            </a:xfrm>
            <a:prstGeom prst="roundRect">
              <a:avLst>
                <a:gd name="adj" fmla="val 1727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 name="Google Shape;728;p45"/>
          <p:cNvGrpSpPr/>
          <p:nvPr/>
        </p:nvGrpSpPr>
        <p:grpSpPr>
          <a:xfrm>
            <a:off x="7127022" y="2927041"/>
            <a:ext cx="835711" cy="835711"/>
            <a:chOff x="4818747" y="4959641"/>
            <a:chExt cx="835711" cy="835711"/>
          </a:xfrm>
        </p:grpSpPr>
        <p:grpSp>
          <p:nvGrpSpPr>
            <p:cNvPr id="115" name="Google Shape;729;p45"/>
            <p:cNvGrpSpPr/>
            <p:nvPr/>
          </p:nvGrpSpPr>
          <p:grpSpPr>
            <a:xfrm>
              <a:off x="4818747" y="4959641"/>
              <a:ext cx="835711" cy="835711"/>
              <a:chOff x="4818747" y="4959641"/>
              <a:chExt cx="835711" cy="835711"/>
            </a:xfrm>
          </p:grpSpPr>
          <p:sp>
            <p:nvSpPr>
              <p:cNvPr id="123" name="Google Shape;730;p45"/>
              <p:cNvSpPr/>
              <p:nvPr/>
            </p:nvSpPr>
            <p:spPr>
              <a:xfrm>
                <a:off x="4818747" y="4959641"/>
                <a:ext cx="835711" cy="835711"/>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731;p45"/>
              <p:cNvSpPr/>
              <p:nvPr/>
            </p:nvSpPr>
            <p:spPr>
              <a:xfrm>
                <a:off x="4919765" y="5060655"/>
                <a:ext cx="633676" cy="633676"/>
              </a:xfrm>
              <a:prstGeom prst="ellipse">
                <a:avLst/>
              </a:pr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 name="Google Shape;732;p45"/>
            <p:cNvGrpSpPr/>
            <p:nvPr/>
          </p:nvGrpSpPr>
          <p:grpSpPr>
            <a:xfrm>
              <a:off x="5112076" y="5184686"/>
              <a:ext cx="249059" cy="385628"/>
              <a:chOff x="-47839250" y="3569100"/>
              <a:chExt cx="193775" cy="300100"/>
            </a:xfrm>
          </p:grpSpPr>
          <p:sp>
            <p:nvSpPr>
              <p:cNvPr id="117" name="Google Shape;733;p45"/>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734;p45"/>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735;p45"/>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736;p45"/>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737;p45"/>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738;p45"/>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25" name="Google Shape;739;p45"/>
          <p:cNvSpPr/>
          <p:nvPr/>
        </p:nvSpPr>
        <p:spPr>
          <a:xfrm>
            <a:off x="5622113" y="3185525"/>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740;p45"/>
          <p:cNvSpPr/>
          <p:nvPr/>
        </p:nvSpPr>
        <p:spPr>
          <a:xfrm>
            <a:off x="5809013" y="3352763"/>
            <a:ext cx="151500" cy="151500"/>
          </a:xfrm>
          <a:prstGeom prst="ellipse">
            <a:avLst/>
          </a:prstGeom>
          <a:gradFill>
            <a:gsLst>
              <a:gs pos="0">
                <a:schemeClr val="dk2">
                  <a:alpha val="10000"/>
                </a:schemeClr>
              </a:gs>
              <a:gs pos="100000">
                <a:schemeClr val="lt1">
                  <a:alpha val="1000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741;p45"/>
          <p:cNvSpPr/>
          <p:nvPr/>
        </p:nvSpPr>
        <p:spPr>
          <a:xfrm>
            <a:off x="6972288" y="1623850"/>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742;p45"/>
          <p:cNvSpPr/>
          <p:nvPr/>
        </p:nvSpPr>
        <p:spPr>
          <a:xfrm>
            <a:off x="4894575" y="1090849"/>
            <a:ext cx="315000" cy="3150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743;p45"/>
          <p:cNvSpPr/>
          <p:nvPr/>
        </p:nvSpPr>
        <p:spPr>
          <a:xfrm>
            <a:off x="7589250" y="3943575"/>
            <a:ext cx="151500" cy="1515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transition spd="slow">
    <p:wheel spokes="1"/>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61"/>
        <p:cNvGrpSpPr/>
        <p:nvPr/>
      </p:nvGrpSpPr>
      <p:grpSpPr>
        <a:xfrm>
          <a:off x="0" y="0"/>
          <a:ext cx="0" cy="0"/>
          <a:chOff x="0" y="0"/>
          <a:chExt cx="0" cy="0"/>
        </a:xfrm>
      </p:grpSpPr>
      <p:sp>
        <p:nvSpPr>
          <p:cNvPr id="665" name="Google Shape;665;p45"/>
          <p:cNvSpPr txBox="1">
            <a:spLocks noGrp="1"/>
          </p:cNvSpPr>
          <p:nvPr>
            <p:ph type="title"/>
          </p:nvPr>
        </p:nvSpPr>
        <p:spPr>
          <a:xfrm>
            <a:off x="659215" y="1979438"/>
            <a:ext cx="3590200" cy="116363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5400" dirty="0">
                <a:latin typeface="Times New Roman" panose="02020603050405020304" pitchFamily="18" charset="0"/>
                <a:cs typeface="Times New Roman" panose="02020603050405020304" pitchFamily="18" charset="0"/>
              </a:rPr>
              <a:t>Thank You So Much !</a:t>
            </a:r>
            <a:endParaRPr sz="5400" dirty="0">
              <a:latin typeface="Times New Roman" panose="02020603050405020304" pitchFamily="18" charset="0"/>
              <a:cs typeface="Times New Roman" panose="02020603050405020304" pitchFamily="18" charset="0"/>
            </a:endParaRPr>
          </a:p>
        </p:txBody>
      </p:sp>
      <p:grpSp>
        <p:nvGrpSpPr>
          <p:cNvPr id="84" name="Google Shape;682;p45"/>
          <p:cNvGrpSpPr/>
          <p:nvPr/>
        </p:nvGrpSpPr>
        <p:grpSpPr>
          <a:xfrm>
            <a:off x="4894586" y="966023"/>
            <a:ext cx="3211436" cy="3211451"/>
            <a:chOff x="1190500" y="238125"/>
            <a:chExt cx="5237175" cy="5237200"/>
          </a:xfrm>
        </p:grpSpPr>
        <p:sp>
          <p:nvSpPr>
            <p:cNvPr id="85" name="Google Shape;683;p45"/>
            <p:cNvSpPr/>
            <p:nvPr/>
          </p:nvSpPr>
          <p:spPr>
            <a:xfrm>
              <a:off x="1190500" y="238125"/>
              <a:ext cx="5237175" cy="5237200"/>
            </a:xfrm>
            <a:custGeom>
              <a:avLst/>
              <a:gdLst/>
              <a:ahLst/>
              <a:cxnLst/>
              <a:rect l="l" t="t" r="r" b="b"/>
              <a:pathLst>
                <a:path w="209487" h="209488" extrusionOk="0">
                  <a:moveTo>
                    <a:pt x="104743" y="0"/>
                  </a:moveTo>
                  <a:cubicBezTo>
                    <a:pt x="76964" y="0"/>
                    <a:pt x="50321" y="11035"/>
                    <a:pt x="30679" y="30679"/>
                  </a:cubicBezTo>
                  <a:cubicBezTo>
                    <a:pt x="11034" y="50321"/>
                    <a:pt x="0" y="76964"/>
                    <a:pt x="0" y="104744"/>
                  </a:cubicBezTo>
                  <a:cubicBezTo>
                    <a:pt x="0" y="132523"/>
                    <a:pt x="11034" y="159163"/>
                    <a:pt x="30679" y="178808"/>
                  </a:cubicBezTo>
                  <a:cubicBezTo>
                    <a:pt x="50321" y="198449"/>
                    <a:pt x="76964" y="209487"/>
                    <a:pt x="104743" y="209487"/>
                  </a:cubicBezTo>
                  <a:cubicBezTo>
                    <a:pt x="132523" y="209487"/>
                    <a:pt x="159162" y="198449"/>
                    <a:pt x="178807" y="178808"/>
                  </a:cubicBezTo>
                  <a:cubicBezTo>
                    <a:pt x="198449" y="159163"/>
                    <a:pt x="209486" y="132523"/>
                    <a:pt x="209486" y="104744"/>
                  </a:cubicBezTo>
                  <a:cubicBezTo>
                    <a:pt x="209486" y="76964"/>
                    <a:pt x="198449" y="50321"/>
                    <a:pt x="178807" y="30679"/>
                  </a:cubicBezTo>
                  <a:cubicBezTo>
                    <a:pt x="159162" y="11035"/>
                    <a:pt x="132523" y="0"/>
                    <a:pt x="104743"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684;p45"/>
            <p:cNvSpPr/>
            <p:nvPr/>
          </p:nvSpPr>
          <p:spPr>
            <a:xfrm>
              <a:off x="1732050" y="779675"/>
              <a:ext cx="4154050" cy="4154075"/>
            </a:xfrm>
            <a:custGeom>
              <a:avLst/>
              <a:gdLst/>
              <a:ahLst/>
              <a:cxnLst/>
              <a:rect l="l" t="t" r="r" b="b"/>
              <a:pathLst>
                <a:path w="166162" h="166163" extrusionOk="0">
                  <a:moveTo>
                    <a:pt x="83081" y="1"/>
                  </a:moveTo>
                  <a:cubicBezTo>
                    <a:pt x="61045" y="1"/>
                    <a:pt x="39914" y="8753"/>
                    <a:pt x="24335" y="24335"/>
                  </a:cubicBezTo>
                  <a:cubicBezTo>
                    <a:pt x="8753" y="39915"/>
                    <a:pt x="1" y="61046"/>
                    <a:pt x="1" y="83082"/>
                  </a:cubicBezTo>
                  <a:cubicBezTo>
                    <a:pt x="1" y="105114"/>
                    <a:pt x="8753" y="126249"/>
                    <a:pt x="24335" y="141828"/>
                  </a:cubicBezTo>
                  <a:cubicBezTo>
                    <a:pt x="39914" y="157407"/>
                    <a:pt x="61045" y="166162"/>
                    <a:pt x="83081" y="166162"/>
                  </a:cubicBezTo>
                  <a:cubicBezTo>
                    <a:pt x="105114" y="166162"/>
                    <a:pt x="126248" y="157407"/>
                    <a:pt x="141827" y="141828"/>
                  </a:cubicBezTo>
                  <a:cubicBezTo>
                    <a:pt x="157406" y="126249"/>
                    <a:pt x="166162" y="105114"/>
                    <a:pt x="166162" y="83082"/>
                  </a:cubicBezTo>
                  <a:cubicBezTo>
                    <a:pt x="166162" y="61046"/>
                    <a:pt x="157406" y="39915"/>
                    <a:pt x="141827" y="24335"/>
                  </a:cubicBezTo>
                  <a:cubicBezTo>
                    <a:pt x="126248" y="8753"/>
                    <a:pt x="105114" y="1"/>
                    <a:pt x="83081" y="1"/>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685;p45"/>
            <p:cNvSpPr/>
            <p:nvPr/>
          </p:nvSpPr>
          <p:spPr>
            <a:xfrm>
              <a:off x="2297475" y="1345125"/>
              <a:ext cx="3023200" cy="3023200"/>
            </a:xfrm>
            <a:custGeom>
              <a:avLst/>
              <a:gdLst/>
              <a:ahLst/>
              <a:cxnLst/>
              <a:rect l="l" t="t" r="r" b="b"/>
              <a:pathLst>
                <a:path w="120928" h="120928" extrusionOk="0">
                  <a:moveTo>
                    <a:pt x="60464" y="0"/>
                  </a:moveTo>
                  <a:cubicBezTo>
                    <a:pt x="44429" y="0"/>
                    <a:pt x="29048" y="6371"/>
                    <a:pt x="17710" y="17709"/>
                  </a:cubicBezTo>
                  <a:cubicBezTo>
                    <a:pt x="6372" y="29048"/>
                    <a:pt x="1" y="44429"/>
                    <a:pt x="1" y="60464"/>
                  </a:cubicBezTo>
                  <a:cubicBezTo>
                    <a:pt x="1" y="76499"/>
                    <a:pt x="6372" y="91879"/>
                    <a:pt x="17710" y="103218"/>
                  </a:cubicBezTo>
                  <a:cubicBezTo>
                    <a:pt x="29048" y="114556"/>
                    <a:pt x="44429" y="120927"/>
                    <a:pt x="60464" y="120927"/>
                  </a:cubicBezTo>
                  <a:cubicBezTo>
                    <a:pt x="76499" y="120927"/>
                    <a:pt x="91880" y="114556"/>
                    <a:pt x="103218" y="103218"/>
                  </a:cubicBezTo>
                  <a:cubicBezTo>
                    <a:pt x="114556" y="91879"/>
                    <a:pt x="120927" y="76499"/>
                    <a:pt x="120927" y="60464"/>
                  </a:cubicBezTo>
                  <a:cubicBezTo>
                    <a:pt x="120927" y="44429"/>
                    <a:pt x="114556" y="29048"/>
                    <a:pt x="103218" y="17709"/>
                  </a:cubicBezTo>
                  <a:cubicBezTo>
                    <a:pt x="91880" y="6371"/>
                    <a:pt x="76499" y="0"/>
                    <a:pt x="60464"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 name="Google Shape;702;p45"/>
          <p:cNvGrpSpPr/>
          <p:nvPr/>
        </p:nvGrpSpPr>
        <p:grpSpPr>
          <a:xfrm>
            <a:off x="5330743" y="2188704"/>
            <a:ext cx="2001014" cy="1106717"/>
            <a:chOff x="6879411" y="2843985"/>
            <a:chExt cx="1404319" cy="776643"/>
          </a:xfrm>
        </p:grpSpPr>
        <p:grpSp>
          <p:nvGrpSpPr>
            <p:cNvPr id="89" name="Google Shape;703;p45"/>
            <p:cNvGrpSpPr/>
            <p:nvPr/>
          </p:nvGrpSpPr>
          <p:grpSpPr>
            <a:xfrm>
              <a:off x="6879411" y="2843985"/>
              <a:ext cx="1404319" cy="776643"/>
              <a:chOff x="4202297" y="-1870275"/>
              <a:chExt cx="2538997" cy="1404164"/>
            </a:xfrm>
          </p:grpSpPr>
          <p:sp>
            <p:nvSpPr>
              <p:cNvPr id="96" name="Google Shape;704;p45"/>
              <p:cNvSpPr/>
              <p:nvPr/>
            </p:nvSpPr>
            <p:spPr>
              <a:xfrm>
                <a:off x="4202297" y="-1870275"/>
                <a:ext cx="2538997" cy="227172"/>
              </a:xfrm>
              <a:custGeom>
                <a:avLst/>
                <a:gdLst/>
                <a:ahLst/>
                <a:cxnLst/>
                <a:rect l="l" t="t" r="r" b="b"/>
                <a:pathLst>
                  <a:path w="133649" h="11958" extrusionOk="0">
                    <a:moveTo>
                      <a:pt x="4983" y="0"/>
                    </a:moveTo>
                    <a:cubicBezTo>
                      <a:pt x="2232" y="0"/>
                      <a:pt x="0" y="2232"/>
                      <a:pt x="0" y="4983"/>
                    </a:cubicBezTo>
                    <a:lnTo>
                      <a:pt x="0" y="11958"/>
                    </a:lnTo>
                    <a:lnTo>
                      <a:pt x="133648" y="11958"/>
                    </a:lnTo>
                    <a:lnTo>
                      <a:pt x="133648" y="4983"/>
                    </a:lnTo>
                    <a:cubicBezTo>
                      <a:pt x="133648" y="2232"/>
                      <a:pt x="131419" y="0"/>
                      <a:pt x="128665" y="0"/>
                    </a:cubicBezTo>
                    <a:close/>
                  </a:path>
                </a:pathLst>
              </a:cu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 name="Google Shape;705;p45"/>
              <p:cNvSpPr/>
              <p:nvPr/>
            </p:nvSpPr>
            <p:spPr>
              <a:xfrm>
                <a:off x="4202297" y="-1643101"/>
                <a:ext cx="2538997" cy="1176990"/>
              </a:xfrm>
              <a:custGeom>
                <a:avLst/>
                <a:gdLst/>
                <a:ahLst/>
                <a:cxnLst/>
                <a:rect l="l" t="t" r="r" b="b"/>
                <a:pathLst>
                  <a:path w="133649" h="61955" extrusionOk="0">
                    <a:moveTo>
                      <a:pt x="0" y="0"/>
                    </a:moveTo>
                    <a:lnTo>
                      <a:pt x="0" y="56971"/>
                    </a:lnTo>
                    <a:cubicBezTo>
                      <a:pt x="0" y="59722"/>
                      <a:pt x="2232" y="61954"/>
                      <a:pt x="4983" y="61954"/>
                    </a:cubicBezTo>
                    <a:lnTo>
                      <a:pt x="128665" y="61954"/>
                    </a:lnTo>
                    <a:cubicBezTo>
                      <a:pt x="131419" y="61954"/>
                      <a:pt x="133648" y="59722"/>
                      <a:pt x="133648" y="56971"/>
                    </a:cubicBezTo>
                    <a:lnTo>
                      <a:pt x="133648" y="0"/>
                    </a:ln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706;p45"/>
              <p:cNvSpPr/>
              <p:nvPr/>
            </p:nvSpPr>
            <p:spPr>
              <a:xfrm>
                <a:off x="4284841" y="-1807298"/>
                <a:ext cx="71583" cy="71583"/>
              </a:xfrm>
              <a:custGeom>
                <a:avLst/>
                <a:gdLst/>
                <a:ahLst/>
                <a:cxnLst/>
                <a:rect l="l" t="t" r="r" b="b"/>
                <a:pathLst>
                  <a:path w="3768" h="3768" extrusionOk="0">
                    <a:moveTo>
                      <a:pt x="1882" y="0"/>
                    </a:moveTo>
                    <a:cubicBezTo>
                      <a:pt x="844" y="0"/>
                      <a:pt x="0" y="844"/>
                      <a:pt x="0" y="1882"/>
                    </a:cubicBezTo>
                    <a:cubicBezTo>
                      <a:pt x="0" y="2924"/>
                      <a:pt x="844" y="3767"/>
                      <a:pt x="1882" y="3767"/>
                    </a:cubicBezTo>
                    <a:cubicBezTo>
                      <a:pt x="2923" y="3767"/>
                      <a:pt x="3767" y="2924"/>
                      <a:pt x="3767" y="1882"/>
                    </a:cubicBezTo>
                    <a:cubicBezTo>
                      <a:pt x="3767" y="844"/>
                      <a:pt x="2923" y="0"/>
                      <a:pt x="1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707;p45"/>
              <p:cNvSpPr/>
              <p:nvPr/>
            </p:nvSpPr>
            <p:spPr>
              <a:xfrm>
                <a:off x="4447574" y="-1807298"/>
                <a:ext cx="71583" cy="71583"/>
              </a:xfrm>
              <a:custGeom>
                <a:avLst/>
                <a:gdLst/>
                <a:ahLst/>
                <a:cxnLst/>
                <a:rect l="l" t="t" r="r" b="b"/>
                <a:pathLst>
                  <a:path w="3768" h="3768" extrusionOk="0">
                    <a:moveTo>
                      <a:pt x="1883" y="0"/>
                    </a:moveTo>
                    <a:cubicBezTo>
                      <a:pt x="844" y="0"/>
                      <a:pt x="1" y="844"/>
                      <a:pt x="1" y="1882"/>
                    </a:cubicBezTo>
                    <a:cubicBezTo>
                      <a:pt x="1" y="2924"/>
                      <a:pt x="844" y="3767"/>
                      <a:pt x="1883" y="3767"/>
                    </a:cubicBezTo>
                    <a:cubicBezTo>
                      <a:pt x="2924" y="3767"/>
                      <a:pt x="3768" y="2924"/>
                      <a:pt x="3768" y="1882"/>
                    </a:cubicBezTo>
                    <a:cubicBezTo>
                      <a:pt x="3768" y="844"/>
                      <a:pt x="2924" y="0"/>
                      <a:pt x="18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 name="Google Shape;708;p45"/>
              <p:cNvSpPr/>
              <p:nvPr/>
            </p:nvSpPr>
            <p:spPr>
              <a:xfrm>
                <a:off x="4610326" y="-1807298"/>
                <a:ext cx="71564" cy="71583"/>
              </a:xfrm>
              <a:custGeom>
                <a:avLst/>
                <a:gdLst/>
                <a:ahLst/>
                <a:cxnLst/>
                <a:rect l="l" t="t" r="r" b="b"/>
                <a:pathLst>
                  <a:path w="3767" h="3768" extrusionOk="0">
                    <a:moveTo>
                      <a:pt x="1882" y="0"/>
                    </a:moveTo>
                    <a:cubicBezTo>
                      <a:pt x="841" y="0"/>
                      <a:pt x="0" y="844"/>
                      <a:pt x="0" y="1882"/>
                    </a:cubicBezTo>
                    <a:cubicBezTo>
                      <a:pt x="0" y="2924"/>
                      <a:pt x="841" y="3767"/>
                      <a:pt x="1882" y="3767"/>
                    </a:cubicBezTo>
                    <a:cubicBezTo>
                      <a:pt x="2923" y="3767"/>
                      <a:pt x="3767" y="2924"/>
                      <a:pt x="3767" y="1882"/>
                    </a:cubicBezTo>
                    <a:cubicBezTo>
                      <a:pt x="3767" y="844"/>
                      <a:pt x="2923" y="0"/>
                      <a:pt x="1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 name="Google Shape;709;p45"/>
            <p:cNvGrpSpPr/>
            <p:nvPr/>
          </p:nvGrpSpPr>
          <p:grpSpPr>
            <a:xfrm flipH="1">
              <a:off x="7727981" y="3082508"/>
              <a:ext cx="395014" cy="409310"/>
              <a:chOff x="3357325" y="2093500"/>
              <a:chExt cx="311525" cy="322825"/>
            </a:xfrm>
          </p:grpSpPr>
          <p:sp>
            <p:nvSpPr>
              <p:cNvPr id="93" name="Google Shape;710;p45"/>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 name="Google Shape;711;p45"/>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 name="Google Shape;712;p45"/>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 name="Google Shape;713;p45"/>
            <p:cNvSpPr/>
            <p:nvPr/>
          </p:nvSpPr>
          <p:spPr>
            <a:xfrm>
              <a:off x="7040399" y="3082527"/>
              <a:ext cx="563400" cy="771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714;p45"/>
            <p:cNvSpPr/>
            <p:nvPr/>
          </p:nvSpPr>
          <p:spPr>
            <a:xfrm>
              <a:off x="7040399" y="3195879"/>
              <a:ext cx="563400" cy="296100"/>
            </a:xfrm>
            <a:prstGeom prst="roundRect">
              <a:avLst>
                <a:gd name="adj" fmla="val 1727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 name="Google Shape;715;p45"/>
          <p:cNvGrpSpPr/>
          <p:nvPr/>
        </p:nvGrpSpPr>
        <p:grpSpPr>
          <a:xfrm>
            <a:off x="6343074" y="1848076"/>
            <a:ext cx="1326801" cy="733850"/>
            <a:chOff x="6879411" y="2843985"/>
            <a:chExt cx="1404319" cy="776643"/>
          </a:xfrm>
        </p:grpSpPr>
        <p:grpSp>
          <p:nvGrpSpPr>
            <p:cNvPr id="102" name="Google Shape;716;p45"/>
            <p:cNvGrpSpPr/>
            <p:nvPr/>
          </p:nvGrpSpPr>
          <p:grpSpPr>
            <a:xfrm>
              <a:off x="6879411" y="2843985"/>
              <a:ext cx="1404319" cy="776643"/>
              <a:chOff x="4202297" y="-1870275"/>
              <a:chExt cx="2538997" cy="1404164"/>
            </a:xfrm>
          </p:grpSpPr>
          <p:sp>
            <p:nvSpPr>
              <p:cNvPr id="109" name="Google Shape;717;p45"/>
              <p:cNvSpPr/>
              <p:nvPr/>
            </p:nvSpPr>
            <p:spPr>
              <a:xfrm>
                <a:off x="4202297" y="-1870275"/>
                <a:ext cx="2538997" cy="227172"/>
              </a:xfrm>
              <a:custGeom>
                <a:avLst/>
                <a:gdLst/>
                <a:ahLst/>
                <a:cxnLst/>
                <a:rect l="l" t="t" r="r" b="b"/>
                <a:pathLst>
                  <a:path w="133649" h="11958" extrusionOk="0">
                    <a:moveTo>
                      <a:pt x="4983" y="0"/>
                    </a:moveTo>
                    <a:cubicBezTo>
                      <a:pt x="2232" y="0"/>
                      <a:pt x="0" y="2232"/>
                      <a:pt x="0" y="4983"/>
                    </a:cubicBezTo>
                    <a:lnTo>
                      <a:pt x="0" y="11958"/>
                    </a:lnTo>
                    <a:lnTo>
                      <a:pt x="133648" y="11958"/>
                    </a:lnTo>
                    <a:lnTo>
                      <a:pt x="133648" y="4983"/>
                    </a:lnTo>
                    <a:cubicBezTo>
                      <a:pt x="133648" y="2232"/>
                      <a:pt x="131419" y="0"/>
                      <a:pt x="128665" y="0"/>
                    </a:cubicBezTo>
                    <a:close/>
                  </a:path>
                </a:pathLst>
              </a:cu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 name="Google Shape;718;p45"/>
              <p:cNvSpPr/>
              <p:nvPr/>
            </p:nvSpPr>
            <p:spPr>
              <a:xfrm>
                <a:off x="4202297" y="-1643101"/>
                <a:ext cx="2538997" cy="1176990"/>
              </a:xfrm>
              <a:custGeom>
                <a:avLst/>
                <a:gdLst/>
                <a:ahLst/>
                <a:cxnLst/>
                <a:rect l="l" t="t" r="r" b="b"/>
                <a:pathLst>
                  <a:path w="133649" h="61955" extrusionOk="0">
                    <a:moveTo>
                      <a:pt x="0" y="0"/>
                    </a:moveTo>
                    <a:lnTo>
                      <a:pt x="0" y="56971"/>
                    </a:lnTo>
                    <a:cubicBezTo>
                      <a:pt x="0" y="59722"/>
                      <a:pt x="2232" y="61954"/>
                      <a:pt x="4983" y="61954"/>
                    </a:cubicBezTo>
                    <a:lnTo>
                      <a:pt x="128665" y="61954"/>
                    </a:lnTo>
                    <a:cubicBezTo>
                      <a:pt x="131419" y="61954"/>
                      <a:pt x="133648" y="59722"/>
                      <a:pt x="133648" y="56971"/>
                    </a:cubicBezTo>
                    <a:lnTo>
                      <a:pt x="133648" y="0"/>
                    </a:ln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719;p45"/>
              <p:cNvSpPr/>
              <p:nvPr/>
            </p:nvSpPr>
            <p:spPr>
              <a:xfrm>
                <a:off x="4284841" y="-1807298"/>
                <a:ext cx="71583" cy="71583"/>
              </a:xfrm>
              <a:custGeom>
                <a:avLst/>
                <a:gdLst/>
                <a:ahLst/>
                <a:cxnLst/>
                <a:rect l="l" t="t" r="r" b="b"/>
                <a:pathLst>
                  <a:path w="3768" h="3768" extrusionOk="0">
                    <a:moveTo>
                      <a:pt x="1882" y="0"/>
                    </a:moveTo>
                    <a:cubicBezTo>
                      <a:pt x="844" y="0"/>
                      <a:pt x="0" y="844"/>
                      <a:pt x="0" y="1882"/>
                    </a:cubicBezTo>
                    <a:cubicBezTo>
                      <a:pt x="0" y="2924"/>
                      <a:pt x="844" y="3767"/>
                      <a:pt x="1882" y="3767"/>
                    </a:cubicBezTo>
                    <a:cubicBezTo>
                      <a:pt x="2923" y="3767"/>
                      <a:pt x="3767" y="2924"/>
                      <a:pt x="3767" y="1882"/>
                    </a:cubicBezTo>
                    <a:cubicBezTo>
                      <a:pt x="3767" y="844"/>
                      <a:pt x="2923" y="0"/>
                      <a:pt x="1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720;p45"/>
              <p:cNvSpPr/>
              <p:nvPr/>
            </p:nvSpPr>
            <p:spPr>
              <a:xfrm>
                <a:off x="4447574" y="-1807298"/>
                <a:ext cx="71583" cy="71583"/>
              </a:xfrm>
              <a:custGeom>
                <a:avLst/>
                <a:gdLst/>
                <a:ahLst/>
                <a:cxnLst/>
                <a:rect l="l" t="t" r="r" b="b"/>
                <a:pathLst>
                  <a:path w="3768" h="3768" extrusionOk="0">
                    <a:moveTo>
                      <a:pt x="1883" y="0"/>
                    </a:moveTo>
                    <a:cubicBezTo>
                      <a:pt x="844" y="0"/>
                      <a:pt x="1" y="844"/>
                      <a:pt x="1" y="1882"/>
                    </a:cubicBezTo>
                    <a:cubicBezTo>
                      <a:pt x="1" y="2924"/>
                      <a:pt x="844" y="3767"/>
                      <a:pt x="1883" y="3767"/>
                    </a:cubicBezTo>
                    <a:cubicBezTo>
                      <a:pt x="2924" y="3767"/>
                      <a:pt x="3768" y="2924"/>
                      <a:pt x="3768" y="1882"/>
                    </a:cubicBezTo>
                    <a:cubicBezTo>
                      <a:pt x="3768" y="844"/>
                      <a:pt x="2924" y="0"/>
                      <a:pt x="18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721;p45"/>
              <p:cNvSpPr/>
              <p:nvPr/>
            </p:nvSpPr>
            <p:spPr>
              <a:xfrm>
                <a:off x="4610326" y="-1807298"/>
                <a:ext cx="71564" cy="71583"/>
              </a:xfrm>
              <a:custGeom>
                <a:avLst/>
                <a:gdLst/>
                <a:ahLst/>
                <a:cxnLst/>
                <a:rect l="l" t="t" r="r" b="b"/>
                <a:pathLst>
                  <a:path w="3767" h="3768" extrusionOk="0">
                    <a:moveTo>
                      <a:pt x="1882" y="0"/>
                    </a:moveTo>
                    <a:cubicBezTo>
                      <a:pt x="841" y="0"/>
                      <a:pt x="0" y="844"/>
                      <a:pt x="0" y="1882"/>
                    </a:cubicBezTo>
                    <a:cubicBezTo>
                      <a:pt x="0" y="2924"/>
                      <a:pt x="841" y="3767"/>
                      <a:pt x="1882" y="3767"/>
                    </a:cubicBezTo>
                    <a:cubicBezTo>
                      <a:pt x="2923" y="3767"/>
                      <a:pt x="3767" y="2924"/>
                      <a:pt x="3767" y="1882"/>
                    </a:cubicBezTo>
                    <a:cubicBezTo>
                      <a:pt x="3767" y="844"/>
                      <a:pt x="2923" y="0"/>
                      <a:pt x="1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 name="Google Shape;722;p45"/>
            <p:cNvGrpSpPr/>
            <p:nvPr/>
          </p:nvGrpSpPr>
          <p:grpSpPr>
            <a:xfrm flipH="1">
              <a:off x="7727981" y="3082508"/>
              <a:ext cx="395014" cy="409310"/>
              <a:chOff x="3357325" y="2093500"/>
              <a:chExt cx="311525" cy="322825"/>
            </a:xfrm>
          </p:grpSpPr>
          <p:sp>
            <p:nvSpPr>
              <p:cNvPr id="106" name="Google Shape;723;p45"/>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 name="Google Shape;724;p45"/>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 name="Google Shape;725;p45"/>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4" name="Google Shape;726;p45"/>
            <p:cNvSpPr/>
            <p:nvPr/>
          </p:nvSpPr>
          <p:spPr>
            <a:xfrm>
              <a:off x="7040399" y="3082527"/>
              <a:ext cx="563400" cy="771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727;p45"/>
            <p:cNvSpPr/>
            <p:nvPr/>
          </p:nvSpPr>
          <p:spPr>
            <a:xfrm>
              <a:off x="7040399" y="3195879"/>
              <a:ext cx="563400" cy="296100"/>
            </a:xfrm>
            <a:prstGeom prst="roundRect">
              <a:avLst>
                <a:gd name="adj" fmla="val 17271"/>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 name="Google Shape;728;p45"/>
          <p:cNvGrpSpPr/>
          <p:nvPr/>
        </p:nvGrpSpPr>
        <p:grpSpPr>
          <a:xfrm>
            <a:off x="7127022" y="2927041"/>
            <a:ext cx="835711" cy="835711"/>
            <a:chOff x="4818747" y="4959641"/>
            <a:chExt cx="835711" cy="835711"/>
          </a:xfrm>
        </p:grpSpPr>
        <p:grpSp>
          <p:nvGrpSpPr>
            <p:cNvPr id="115" name="Google Shape;729;p45"/>
            <p:cNvGrpSpPr/>
            <p:nvPr/>
          </p:nvGrpSpPr>
          <p:grpSpPr>
            <a:xfrm>
              <a:off x="4818747" y="4959641"/>
              <a:ext cx="835711" cy="835711"/>
              <a:chOff x="4818747" y="4959641"/>
              <a:chExt cx="835711" cy="835711"/>
            </a:xfrm>
          </p:grpSpPr>
          <p:sp>
            <p:nvSpPr>
              <p:cNvPr id="123" name="Google Shape;730;p45"/>
              <p:cNvSpPr/>
              <p:nvPr/>
            </p:nvSpPr>
            <p:spPr>
              <a:xfrm>
                <a:off x="4818747" y="4959641"/>
                <a:ext cx="835711" cy="835711"/>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731;p45"/>
              <p:cNvSpPr/>
              <p:nvPr/>
            </p:nvSpPr>
            <p:spPr>
              <a:xfrm>
                <a:off x="4919765" y="5060655"/>
                <a:ext cx="633676" cy="633676"/>
              </a:xfrm>
              <a:prstGeom prst="ellipse">
                <a:avLst/>
              </a:pr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 name="Google Shape;732;p45"/>
            <p:cNvGrpSpPr/>
            <p:nvPr/>
          </p:nvGrpSpPr>
          <p:grpSpPr>
            <a:xfrm>
              <a:off x="5112076" y="5184686"/>
              <a:ext cx="249059" cy="385628"/>
              <a:chOff x="-47839250" y="3569100"/>
              <a:chExt cx="193775" cy="300100"/>
            </a:xfrm>
          </p:grpSpPr>
          <p:sp>
            <p:nvSpPr>
              <p:cNvPr id="117" name="Google Shape;733;p45"/>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734;p45"/>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735;p45"/>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736;p45"/>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737;p45"/>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738;p45"/>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25" name="Google Shape;739;p45"/>
          <p:cNvSpPr/>
          <p:nvPr/>
        </p:nvSpPr>
        <p:spPr>
          <a:xfrm>
            <a:off x="5622113" y="3185525"/>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740;p45"/>
          <p:cNvSpPr/>
          <p:nvPr/>
        </p:nvSpPr>
        <p:spPr>
          <a:xfrm>
            <a:off x="5809013" y="3352763"/>
            <a:ext cx="151500" cy="151500"/>
          </a:xfrm>
          <a:prstGeom prst="ellipse">
            <a:avLst/>
          </a:prstGeom>
          <a:gradFill>
            <a:gsLst>
              <a:gs pos="0">
                <a:schemeClr val="dk2">
                  <a:alpha val="10000"/>
                </a:schemeClr>
              </a:gs>
              <a:gs pos="100000">
                <a:schemeClr val="lt1">
                  <a:alpha val="1000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741;p45"/>
          <p:cNvSpPr/>
          <p:nvPr/>
        </p:nvSpPr>
        <p:spPr>
          <a:xfrm>
            <a:off x="6972288" y="1623850"/>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742;p45"/>
          <p:cNvSpPr/>
          <p:nvPr/>
        </p:nvSpPr>
        <p:spPr>
          <a:xfrm>
            <a:off x="4894575" y="1090849"/>
            <a:ext cx="315000" cy="3150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743;p45"/>
          <p:cNvSpPr/>
          <p:nvPr/>
        </p:nvSpPr>
        <p:spPr>
          <a:xfrm>
            <a:off x="7589250" y="3943575"/>
            <a:ext cx="151500" cy="1515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transition spd="slow">
    <p:wheel spokes="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Contents</a:t>
            </a:r>
            <a:endParaRPr lang="en-US" dirty="0"/>
          </a:p>
        </p:txBody>
      </p:sp>
      <p:sp>
        <p:nvSpPr>
          <p:cNvPr id="3" name="Text Placeholder 2"/>
          <p:cNvSpPr>
            <a:spLocks noGrp="1"/>
          </p:cNvSpPr>
          <p:nvPr>
            <p:ph type="body" idx="1"/>
          </p:nvPr>
        </p:nvSpPr>
        <p:spPr>
          <a:xfrm>
            <a:off x="720090" y="971550"/>
            <a:ext cx="7703820" cy="3597275"/>
          </a:xfrm>
        </p:spPr>
        <p:txBody>
          <a:bodyPr/>
          <a:lstStyle/>
          <a:p>
            <a:pPr indent="-457200" algn="l">
              <a:lnSpc>
                <a:spcPts val="3220"/>
              </a:lnSpc>
              <a:buFont typeface="Wingdings" panose="05000000000000000000" charset="0"/>
              <a:buChar char="q"/>
              <a:defRPr/>
            </a:pPr>
            <a:r>
              <a:rPr lang="en-US" sz="2400" b="1" dirty="0">
                <a:solidFill>
                  <a:schemeClr val="bg1"/>
                </a:solidFill>
                <a:latin typeface="Times New Roman" panose="02020603050405020304" pitchFamily="18" charset="0"/>
                <a:cs typeface="Times New Roman" panose="02020603050405020304" pitchFamily="18" charset="0"/>
              </a:rPr>
              <a:t>Introduction</a:t>
            </a:r>
            <a:endParaRPr lang="en-US" sz="2400" b="1" dirty="0">
              <a:solidFill>
                <a:schemeClr val="bg1"/>
              </a:solidFill>
              <a:latin typeface="Times New Roman" panose="02020603050405020304" pitchFamily="18" charset="0"/>
              <a:cs typeface="Times New Roman" panose="02020603050405020304" pitchFamily="18" charset="0"/>
            </a:endParaRPr>
          </a:p>
          <a:p>
            <a:pPr indent="-457200" algn="l">
              <a:lnSpc>
                <a:spcPts val="3220"/>
              </a:lnSpc>
              <a:buFont typeface="Wingdings" panose="05000000000000000000" charset="0"/>
              <a:buChar char="q"/>
              <a:defRPr/>
            </a:pPr>
            <a:r>
              <a:rPr lang="en-US" sz="2400" b="1" dirty="0">
                <a:solidFill>
                  <a:schemeClr val="bg1"/>
                </a:solidFill>
                <a:latin typeface="Times New Roman" panose="02020603050405020304" pitchFamily="18" charset="0"/>
                <a:cs typeface="Times New Roman" panose="02020603050405020304" pitchFamily="18" charset="0"/>
              </a:rPr>
              <a:t>Objective</a:t>
            </a:r>
            <a:endParaRPr lang="en-US" sz="2400" b="1" dirty="0">
              <a:solidFill>
                <a:schemeClr val="bg1"/>
              </a:solidFill>
              <a:latin typeface="Times New Roman" panose="02020603050405020304" pitchFamily="18" charset="0"/>
              <a:cs typeface="Times New Roman" panose="02020603050405020304" pitchFamily="18" charset="0"/>
            </a:endParaRPr>
          </a:p>
          <a:p>
            <a:pPr indent="-457200" algn="l">
              <a:lnSpc>
                <a:spcPts val="3220"/>
              </a:lnSpc>
              <a:buFont typeface="Wingdings" panose="05000000000000000000" charset="0"/>
              <a:buChar char="q"/>
              <a:defRPr/>
            </a:pPr>
            <a:r>
              <a:rPr lang="en-US" sz="2400" b="1" dirty="0">
                <a:solidFill>
                  <a:schemeClr val="bg1"/>
                </a:solidFill>
                <a:latin typeface="Times New Roman" panose="02020603050405020304" pitchFamily="18" charset="0"/>
                <a:cs typeface="Times New Roman" panose="02020603050405020304" pitchFamily="18" charset="0"/>
              </a:rPr>
              <a:t>Algorithms</a:t>
            </a:r>
            <a:endParaRPr lang="en-US" sz="2400" b="1" dirty="0">
              <a:solidFill>
                <a:schemeClr val="bg1"/>
              </a:solidFill>
              <a:latin typeface="Times New Roman" panose="02020603050405020304" pitchFamily="18" charset="0"/>
              <a:cs typeface="Times New Roman" panose="02020603050405020304" pitchFamily="18" charset="0"/>
            </a:endParaRPr>
          </a:p>
          <a:p>
            <a:pPr indent="-457200" algn="l">
              <a:lnSpc>
                <a:spcPts val="3220"/>
              </a:lnSpc>
              <a:buFont typeface="Wingdings" panose="05000000000000000000" charset="0"/>
              <a:buChar char="q"/>
              <a:defRPr/>
            </a:pPr>
            <a:r>
              <a:rPr lang="en-US" sz="2400" b="1" dirty="0">
                <a:solidFill>
                  <a:schemeClr val="bg1"/>
                </a:solidFill>
                <a:latin typeface="Times New Roman" panose="02020603050405020304" pitchFamily="18" charset="0"/>
                <a:cs typeface="Times New Roman" panose="02020603050405020304" pitchFamily="18" charset="0"/>
              </a:rPr>
              <a:t>Tools </a:t>
            </a:r>
            <a:r>
              <a:rPr lang="en-US" altLang="en-US" sz="2400" b="1">
                <a:solidFill>
                  <a:schemeClr val="bg1"/>
                </a:solidFill>
                <a:latin typeface="Times New Roman" panose="02020603050405020304" pitchFamily="18" charset="0"/>
                <a:cs typeface="Times New Roman" panose="02020603050405020304" pitchFamily="18" charset="0"/>
                <a:sym typeface="+mn-ea"/>
              </a:rPr>
              <a:t> and Libraries</a:t>
            </a:r>
            <a:endParaRPr lang="en-US" sz="2400" b="1" dirty="0">
              <a:solidFill>
                <a:schemeClr val="bg1"/>
              </a:solidFill>
              <a:latin typeface="Times New Roman" panose="02020603050405020304" pitchFamily="18" charset="0"/>
              <a:cs typeface="Times New Roman" panose="02020603050405020304" pitchFamily="18" charset="0"/>
            </a:endParaRPr>
          </a:p>
          <a:p>
            <a:pPr indent="-457200" algn="l">
              <a:lnSpc>
                <a:spcPts val="3220"/>
              </a:lnSpc>
              <a:buFont typeface="Wingdings" panose="05000000000000000000" charset="0"/>
              <a:buChar char="q"/>
              <a:defRPr/>
            </a:pPr>
            <a:r>
              <a:rPr lang="en-US" sz="2400" b="1" dirty="0">
                <a:solidFill>
                  <a:schemeClr val="bg1"/>
                </a:solidFill>
                <a:latin typeface="Times New Roman" panose="02020603050405020304" pitchFamily="18" charset="0"/>
                <a:cs typeface="Times New Roman" panose="02020603050405020304" pitchFamily="18" charset="0"/>
              </a:rPr>
              <a:t>Design and Implementation</a:t>
            </a:r>
            <a:endParaRPr lang="en-US" sz="2400" b="1" dirty="0">
              <a:solidFill>
                <a:schemeClr val="bg1"/>
              </a:solidFill>
              <a:latin typeface="Times New Roman" panose="02020603050405020304" pitchFamily="18" charset="0"/>
              <a:cs typeface="Times New Roman" panose="02020603050405020304" pitchFamily="18" charset="0"/>
            </a:endParaRPr>
          </a:p>
          <a:p>
            <a:pPr indent="-457200" algn="l">
              <a:lnSpc>
                <a:spcPts val="3220"/>
              </a:lnSpc>
              <a:buFont typeface="Wingdings" panose="05000000000000000000" charset="0"/>
              <a:buChar char="q"/>
              <a:defRPr/>
            </a:pPr>
            <a:r>
              <a:rPr lang="en-US" sz="2400" b="1" dirty="0">
                <a:solidFill>
                  <a:schemeClr val="bg1"/>
                </a:solidFill>
                <a:latin typeface="Times New Roman" panose="02020603050405020304" pitchFamily="18" charset="0"/>
                <a:cs typeface="Times New Roman" panose="02020603050405020304" pitchFamily="18" charset="0"/>
              </a:rPr>
              <a:t>Results and Analysis</a:t>
            </a:r>
            <a:endParaRPr lang="en-US" sz="2400" b="1" dirty="0">
              <a:solidFill>
                <a:schemeClr val="bg1"/>
              </a:solidFill>
              <a:latin typeface="Times New Roman" panose="02020603050405020304" pitchFamily="18" charset="0"/>
              <a:cs typeface="Times New Roman" panose="02020603050405020304" pitchFamily="18" charset="0"/>
            </a:endParaRPr>
          </a:p>
          <a:p>
            <a:pPr indent="-457200" algn="l">
              <a:lnSpc>
                <a:spcPts val="3220"/>
              </a:lnSpc>
              <a:buFont typeface="Wingdings" panose="05000000000000000000" charset="0"/>
              <a:buChar char="q"/>
              <a:defRPr/>
            </a:pPr>
            <a:r>
              <a:rPr lang="en-US" sz="2400" b="1" dirty="0">
                <a:solidFill>
                  <a:schemeClr val="bg1"/>
                </a:solidFill>
                <a:latin typeface="Times New Roman" panose="02020603050405020304" pitchFamily="18" charset="0"/>
                <a:cs typeface="Times New Roman" panose="02020603050405020304" pitchFamily="18" charset="0"/>
              </a:rPr>
              <a:t>Challenges and Solutions</a:t>
            </a:r>
            <a:endParaRPr lang="en-US" sz="2400" b="1" dirty="0">
              <a:solidFill>
                <a:schemeClr val="bg1"/>
              </a:solidFill>
              <a:latin typeface="Times New Roman" panose="02020603050405020304" pitchFamily="18" charset="0"/>
              <a:cs typeface="Times New Roman" panose="02020603050405020304" pitchFamily="18" charset="0"/>
            </a:endParaRPr>
          </a:p>
          <a:p>
            <a:pPr indent="-457200" algn="l">
              <a:lnSpc>
                <a:spcPts val="3220"/>
              </a:lnSpc>
              <a:buFont typeface="Wingdings" panose="05000000000000000000" charset="0"/>
              <a:buChar char="q"/>
              <a:defRPr/>
            </a:pPr>
            <a:r>
              <a:rPr lang="en-US" sz="2400" b="1" dirty="0">
                <a:solidFill>
                  <a:schemeClr val="bg1"/>
                </a:solidFill>
                <a:latin typeface="Times New Roman" panose="02020603050405020304" pitchFamily="18" charset="0"/>
                <a:cs typeface="Times New Roman" panose="02020603050405020304" pitchFamily="18" charset="0"/>
              </a:rPr>
              <a:t>The Future Scope</a:t>
            </a:r>
            <a:endParaRPr lang="en-US" sz="2400" b="1" dirty="0">
              <a:solidFill>
                <a:schemeClr val="bg1"/>
              </a:solidFill>
              <a:latin typeface="Times New Roman" panose="02020603050405020304" pitchFamily="18" charset="0"/>
              <a:cs typeface="Times New Roman" panose="02020603050405020304" pitchFamily="18" charset="0"/>
            </a:endParaRPr>
          </a:p>
          <a:p>
            <a:pPr>
              <a:buFont typeface="Wingdings" panose="05000000000000000000" charset="0"/>
              <a:buChar char="q"/>
            </a:pPr>
            <a:endParaRPr lang="en-US" sz="2400" b="1"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31"/>
          <p:cNvSpPr txBox="1">
            <a:spLocks noGrp="1"/>
          </p:cNvSpPr>
          <p:nvPr>
            <p:ph type="title"/>
          </p:nvPr>
        </p:nvSpPr>
        <p:spPr>
          <a:xfrm>
            <a:off x="715010" y="535305"/>
            <a:ext cx="7713980" cy="7797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i="0" u="none" strike="noStrike" dirty="0">
                <a:solidFill>
                  <a:schemeClr val="tx1"/>
                </a:solidFill>
                <a:effectLst/>
                <a:latin typeface="Times New Roman" panose="02020603050405020304" pitchFamily="18" charset="0"/>
                <a:cs typeface="Times New Roman" panose="02020603050405020304" pitchFamily="18" charset="0"/>
              </a:rPr>
              <a:t>Introduction to </a:t>
            </a:r>
            <a:r>
              <a:rPr lang="en-US" b="1" dirty="0">
                <a:solidFill>
                  <a:schemeClr val="tx1"/>
                </a:solidFill>
                <a:latin typeface="Times New Roman" panose="02020603050405020304" pitchFamily="18" charset="0"/>
                <a:cs typeface="Times New Roman" panose="02020603050405020304" pitchFamily="18" charset="0"/>
              </a:rPr>
              <a:t>Cipher Master</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327" name="Google Shape;327;p31"/>
          <p:cNvSpPr/>
          <p:nvPr/>
        </p:nvSpPr>
        <p:spPr>
          <a:xfrm>
            <a:off x="7228750" y="1165437"/>
            <a:ext cx="555600" cy="5556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31"/>
          <p:cNvSpPr/>
          <p:nvPr/>
        </p:nvSpPr>
        <p:spPr>
          <a:xfrm>
            <a:off x="6852900" y="742625"/>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31"/>
          <p:cNvSpPr/>
          <p:nvPr/>
        </p:nvSpPr>
        <p:spPr>
          <a:xfrm>
            <a:off x="7039800" y="909863"/>
            <a:ext cx="151500" cy="151500"/>
          </a:xfrm>
          <a:prstGeom prst="ellipse">
            <a:avLst/>
          </a:prstGeom>
          <a:gradFill>
            <a:gsLst>
              <a:gs pos="0">
                <a:schemeClr val="dk2">
                  <a:alpha val="10000"/>
                </a:schemeClr>
              </a:gs>
              <a:gs pos="100000">
                <a:schemeClr val="lt1">
                  <a:alpha val="1000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0" name="Google Shape;330;p31"/>
          <p:cNvGrpSpPr/>
          <p:nvPr/>
        </p:nvGrpSpPr>
        <p:grpSpPr>
          <a:xfrm>
            <a:off x="7478435" y="859579"/>
            <a:ext cx="835711" cy="835711"/>
            <a:chOff x="1221094" y="2847175"/>
            <a:chExt cx="554700" cy="554700"/>
          </a:xfrm>
        </p:grpSpPr>
        <p:sp>
          <p:nvSpPr>
            <p:cNvPr id="331" name="Google Shape;331;p31"/>
            <p:cNvSpPr/>
            <p:nvPr/>
          </p:nvSpPr>
          <p:spPr>
            <a:xfrm>
              <a:off x="1221094" y="2847175"/>
              <a:ext cx="554700" cy="5547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 name="Google Shape;332;p31"/>
            <p:cNvSpPr/>
            <p:nvPr/>
          </p:nvSpPr>
          <p:spPr>
            <a:xfrm>
              <a:off x="1288144" y="2914222"/>
              <a:ext cx="420600" cy="420600"/>
            </a:xfrm>
            <a:prstGeom prst="ellipse">
              <a:avLst/>
            </a:pr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3" name="Google Shape;333;p31"/>
            <p:cNvGrpSpPr/>
            <p:nvPr/>
          </p:nvGrpSpPr>
          <p:grpSpPr>
            <a:xfrm>
              <a:off x="1389861" y="2980064"/>
              <a:ext cx="217166" cy="258028"/>
              <a:chOff x="-48233050" y="3569725"/>
              <a:chExt cx="252050" cy="299475"/>
            </a:xfrm>
          </p:grpSpPr>
          <p:sp>
            <p:nvSpPr>
              <p:cNvPr id="334" name="Google Shape;334;p31"/>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31"/>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 name="Google Shape;336;p31"/>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3" name="Google Shape;682;p45"/>
          <p:cNvGrpSpPr/>
          <p:nvPr/>
        </p:nvGrpSpPr>
        <p:grpSpPr>
          <a:xfrm>
            <a:off x="1622581" y="3268374"/>
            <a:ext cx="3211436" cy="3211451"/>
            <a:chOff x="1190500" y="238125"/>
            <a:chExt cx="5237175" cy="5237200"/>
          </a:xfrm>
        </p:grpSpPr>
        <p:sp>
          <p:nvSpPr>
            <p:cNvPr id="24" name="Google Shape;683;p45"/>
            <p:cNvSpPr/>
            <p:nvPr/>
          </p:nvSpPr>
          <p:spPr>
            <a:xfrm>
              <a:off x="1190500" y="238125"/>
              <a:ext cx="5237175" cy="5237200"/>
            </a:xfrm>
            <a:custGeom>
              <a:avLst/>
              <a:gdLst/>
              <a:ahLst/>
              <a:cxnLst/>
              <a:rect l="l" t="t" r="r" b="b"/>
              <a:pathLst>
                <a:path w="209487" h="209488" extrusionOk="0">
                  <a:moveTo>
                    <a:pt x="104743" y="0"/>
                  </a:moveTo>
                  <a:cubicBezTo>
                    <a:pt x="76964" y="0"/>
                    <a:pt x="50321" y="11035"/>
                    <a:pt x="30679" y="30679"/>
                  </a:cubicBezTo>
                  <a:cubicBezTo>
                    <a:pt x="11034" y="50321"/>
                    <a:pt x="0" y="76964"/>
                    <a:pt x="0" y="104744"/>
                  </a:cubicBezTo>
                  <a:cubicBezTo>
                    <a:pt x="0" y="132523"/>
                    <a:pt x="11034" y="159163"/>
                    <a:pt x="30679" y="178808"/>
                  </a:cubicBezTo>
                  <a:cubicBezTo>
                    <a:pt x="50321" y="198449"/>
                    <a:pt x="76964" y="209487"/>
                    <a:pt x="104743" y="209487"/>
                  </a:cubicBezTo>
                  <a:cubicBezTo>
                    <a:pt x="132523" y="209487"/>
                    <a:pt x="159162" y="198449"/>
                    <a:pt x="178807" y="178808"/>
                  </a:cubicBezTo>
                  <a:cubicBezTo>
                    <a:pt x="198449" y="159163"/>
                    <a:pt x="209486" y="132523"/>
                    <a:pt x="209486" y="104744"/>
                  </a:cubicBezTo>
                  <a:cubicBezTo>
                    <a:pt x="209486" y="76964"/>
                    <a:pt x="198449" y="50321"/>
                    <a:pt x="178807" y="30679"/>
                  </a:cubicBezTo>
                  <a:cubicBezTo>
                    <a:pt x="159162" y="11035"/>
                    <a:pt x="132523" y="0"/>
                    <a:pt x="104743"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684;p45"/>
            <p:cNvSpPr/>
            <p:nvPr/>
          </p:nvSpPr>
          <p:spPr>
            <a:xfrm>
              <a:off x="1732050" y="779675"/>
              <a:ext cx="4154050" cy="4154075"/>
            </a:xfrm>
            <a:custGeom>
              <a:avLst/>
              <a:gdLst/>
              <a:ahLst/>
              <a:cxnLst/>
              <a:rect l="l" t="t" r="r" b="b"/>
              <a:pathLst>
                <a:path w="166162" h="166163" extrusionOk="0">
                  <a:moveTo>
                    <a:pt x="83081" y="1"/>
                  </a:moveTo>
                  <a:cubicBezTo>
                    <a:pt x="61045" y="1"/>
                    <a:pt x="39914" y="8753"/>
                    <a:pt x="24335" y="24335"/>
                  </a:cubicBezTo>
                  <a:cubicBezTo>
                    <a:pt x="8753" y="39915"/>
                    <a:pt x="1" y="61046"/>
                    <a:pt x="1" y="83082"/>
                  </a:cubicBezTo>
                  <a:cubicBezTo>
                    <a:pt x="1" y="105114"/>
                    <a:pt x="8753" y="126249"/>
                    <a:pt x="24335" y="141828"/>
                  </a:cubicBezTo>
                  <a:cubicBezTo>
                    <a:pt x="39914" y="157407"/>
                    <a:pt x="61045" y="166162"/>
                    <a:pt x="83081" y="166162"/>
                  </a:cubicBezTo>
                  <a:cubicBezTo>
                    <a:pt x="105114" y="166162"/>
                    <a:pt x="126248" y="157407"/>
                    <a:pt x="141827" y="141828"/>
                  </a:cubicBezTo>
                  <a:cubicBezTo>
                    <a:pt x="157406" y="126249"/>
                    <a:pt x="166162" y="105114"/>
                    <a:pt x="166162" y="83082"/>
                  </a:cubicBezTo>
                  <a:cubicBezTo>
                    <a:pt x="166162" y="61046"/>
                    <a:pt x="157406" y="39915"/>
                    <a:pt x="141827" y="24335"/>
                  </a:cubicBezTo>
                  <a:cubicBezTo>
                    <a:pt x="126248" y="8753"/>
                    <a:pt x="105114" y="1"/>
                    <a:pt x="83081" y="1"/>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685;p45"/>
            <p:cNvSpPr/>
            <p:nvPr/>
          </p:nvSpPr>
          <p:spPr>
            <a:xfrm>
              <a:off x="2297475" y="1345125"/>
              <a:ext cx="3023200" cy="3023200"/>
            </a:xfrm>
            <a:custGeom>
              <a:avLst/>
              <a:gdLst/>
              <a:ahLst/>
              <a:cxnLst/>
              <a:rect l="l" t="t" r="r" b="b"/>
              <a:pathLst>
                <a:path w="120928" h="120928" extrusionOk="0">
                  <a:moveTo>
                    <a:pt x="60464" y="0"/>
                  </a:moveTo>
                  <a:cubicBezTo>
                    <a:pt x="44429" y="0"/>
                    <a:pt x="29048" y="6371"/>
                    <a:pt x="17710" y="17709"/>
                  </a:cubicBezTo>
                  <a:cubicBezTo>
                    <a:pt x="6372" y="29048"/>
                    <a:pt x="1" y="44429"/>
                    <a:pt x="1" y="60464"/>
                  </a:cubicBezTo>
                  <a:cubicBezTo>
                    <a:pt x="1" y="76499"/>
                    <a:pt x="6372" y="91879"/>
                    <a:pt x="17710" y="103218"/>
                  </a:cubicBezTo>
                  <a:cubicBezTo>
                    <a:pt x="29048" y="114556"/>
                    <a:pt x="44429" y="120927"/>
                    <a:pt x="60464" y="120927"/>
                  </a:cubicBezTo>
                  <a:cubicBezTo>
                    <a:pt x="76499" y="120927"/>
                    <a:pt x="91880" y="114556"/>
                    <a:pt x="103218" y="103218"/>
                  </a:cubicBezTo>
                  <a:cubicBezTo>
                    <a:pt x="114556" y="91879"/>
                    <a:pt x="120927" y="76499"/>
                    <a:pt x="120927" y="60464"/>
                  </a:cubicBezTo>
                  <a:cubicBezTo>
                    <a:pt x="120927" y="44429"/>
                    <a:pt x="114556" y="29048"/>
                    <a:pt x="103218" y="17709"/>
                  </a:cubicBezTo>
                  <a:cubicBezTo>
                    <a:pt x="91880" y="6371"/>
                    <a:pt x="76499" y="0"/>
                    <a:pt x="60464"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 name="Google Shape;682;p45"/>
          <p:cNvGrpSpPr/>
          <p:nvPr/>
        </p:nvGrpSpPr>
        <p:grpSpPr>
          <a:xfrm>
            <a:off x="6261917" y="2409283"/>
            <a:ext cx="3211436" cy="3211451"/>
            <a:chOff x="1190500" y="238125"/>
            <a:chExt cx="5237175" cy="5237200"/>
          </a:xfrm>
        </p:grpSpPr>
        <p:sp>
          <p:nvSpPr>
            <p:cNvPr id="28" name="Google Shape;683;p45"/>
            <p:cNvSpPr/>
            <p:nvPr/>
          </p:nvSpPr>
          <p:spPr>
            <a:xfrm>
              <a:off x="1190500" y="238125"/>
              <a:ext cx="5237175" cy="5237200"/>
            </a:xfrm>
            <a:custGeom>
              <a:avLst/>
              <a:gdLst/>
              <a:ahLst/>
              <a:cxnLst/>
              <a:rect l="l" t="t" r="r" b="b"/>
              <a:pathLst>
                <a:path w="209487" h="209488" extrusionOk="0">
                  <a:moveTo>
                    <a:pt x="104743" y="0"/>
                  </a:moveTo>
                  <a:cubicBezTo>
                    <a:pt x="76964" y="0"/>
                    <a:pt x="50321" y="11035"/>
                    <a:pt x="30679" y="30679"/>
                  </a:cubicBezTo>
                  <a:cubicBezTo>
                    <a:pt x="11034" y="50321"/>
                    <a:pt x="0" y="76964"/>
                    <a:pt x="0" y="104744"/>
                  </a:cubicBezTo>
                  <a:cubicBezTo>
                    <a:pt x="0" y="132523"/>
                    <a:pt x="11034" y="159163"/>
                    <a:pt x="30679" y="178808"/>
                  </a:cubicBezTo>
                  <a:cubicBezTo>
                    <a:pt x="50321" y="198449"/>
                    <a:pt x="76964" y="209487"/>
                    <a:pt x="104743" y="209487"/>
                  </a:cubicBezTo>
                  <a:cubicBezTo>
                    <a:pt x="132523" y="209487"/>
                    <a:pt x="159162" y="198449"/>
                    <a:pt x="178807" y="178808"/>
                  </a:cubicBezTo>
                  <a:cubicBezTo>
                    <a:pt x="198449" y="159163"/>
                    <a:pt x="209486" y="132523"/>
                    <a:pt x="209486" y="104744"/>
                  </a:cubicBezTo>
                  <a:cubicBezTo>
                    <a:pt x="209486" y="76964"/>
                    <a:pt x="198449" y="50321"/>
                    <a:pt x="178807" y="30679"/>
                  </a:cubicBezTo>
                  <a:cubicBezTo>
                    <a:pt x="159162" y="11035"/>
                    <a:pt x="132523" y="0"/>
                    <a:pt x="104743"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684;p45"/>
            <p:cNvSpPr/>
            <p:nvPr/>
          </p:nvSpPr>
          <p:spPr>
            <a:xfrm>
              <a:off x="1732050" y="779675"/>
              <a:ext cx="4154050" cy="4154075"/>
            </a:xfrm>
            <a:custGeom>
              <a:avLst/>
              <a:gdLst/>
              <a:ahLst/>
              <a:cxnLst/>
              <a:rect l="l" t="t" r="r" b="b"/>
              <a:pathLst>
                <a:path w="166162" h="166163" extrusionOk="0">
                  <a:moveTo>
                    <a:pt x="83081" y="1"/>
                  </a:moveTo>
                  <a:cubicBezTo>
                    <a:pt x="61045" y="1"/>
                    <a:pt x="39914" y="8753"/>
                    <a:pt x="24335" y="24335"/>
                  </a:cubicBezTo>
                  <a:cubicBezTo>
                    <a:pt x="8753" y="39915"/>
                    <a:pt x="1" y="61046"/>
                    <a:pt x="1" y="83082"/>
                  </a:cubicBezTo>
                  <a:cubicBezTo>
                    <a:pt x="1" y="105114"/>
                    <a:pt x="8753" y="126249"/>
                    <a:pt x="24335" y="141828"/>
                  </a:cubicBezTo>
                  <a:cubicBezTo>
                    <a:pt x="39914" y="157407"/>
                    <a:pt x="61045" y="166162"/>
                    <a:pt x="83081" y="166162"/>
                  </a:cubicBezTo>
                  <a:cubicBezTo>
                    <a:pt x="105114" y="166162"/>
                    <a:pt x="126248" y="157407"/>
                    <a:pt x="141827" y="141828"/>
                  </a:cubicBezTo>
                  <a:cubicBezTo>
                    <a:pt x="157406" y="126249"/>
                    <a:pt x="166162" y="105114"/>
                    <a:pt x="166162" y="83082"/>
                  </a:cubicBezTo>
                  <a:cubicBezTo>
                    <a:pt x="166162" y="61046"/>
                    <a:pt x="157406" y="39915"/>
                    <a:pt x="141827" y="24335"/>
                  </a:cubicBezTo>
                  <a:cubicBezTo>
                    <a:pt x="126248" y="8753"/>
                    <a:pt x="105114" y="1"/>
                    <a:pt x="83081" y="1"/>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685;p45"/>
            <p:cNvSpPr/>
            <p:nvPr/>
          </p:nvSpPr>
          <p:spPr>
            <a:xfrm>
              <a:off x="2297475" y="1345125"/>
              <a:ext cx="3023200" cy="3023200"/>
            </a:xfrm>
            <a:custGeom>
              <a:avLst/>
              <a:gdLst/>
              <a:ahLst/>
              <a:cxnLst/>
              <a:rect l="l" t="t" r="r" b="b"/>
              <a:pathLst>
                <a:path w="120928" h="120928" extrusionOk="0">
                  <a:moveTo>
                    <a:pt x="60464" y="0"/>
                  </a:moveTo>
                  <a:cubicBezTo>
                    <a:pt x="44429" y="0"/>
                    <a:pt x="29048" y="6371"/>
                    <a:pt x="17710" y="17709"/>
                  </a:cubicBezTo>
                  <a:cubicBezTo>
                    <a:pt x="6372" y="29048"/>
                    <a:pt x="1" y="44429"/>
                    <a:pt x="1" y="60464"/>
                  </a:cubicBezTo>
                  <a:cubicBezTo>
                    <a:pt x="1" y="76499"/>
                    <a:pt x="6372" y="91879"/>
                    <a:pt x="17710" y="103218"/>
                  </a:cubicBezTo>
                  <a:cubicBezTo>
                    <a:pt x="29048" y="114556"/>
                    <a:pt x="44429" y="120927"/>
                    <a:pt x="60464" y="120927"/>
                  </a:cubicBezTo>
                  <a:cubicBezTo>
                    <a:pt x="76499" y="120927"/>
                    <a:pt x="91880" y="114556"/>
                    <a:pt x="103218" y="103218"/>
                  </a:cubicBezTo>
                  <a:cubicBezTo>
                    <a:pt x="114556" y="91879"/>
                    <a:pt x="120927" y="76499"/>
                    <a:pt x="120927" y="60464"/>
                  </a:cubicBezTo>
                  <a:cubicBezTo>
                    <a:pt x="120927" y="44429"/>
                    <a:pt x="114556" y="29048"/>
                    <a:pt x="103218" y="17709"/>
                  </a:cubicBezTo>
                  <a:cubicBezTo>
                    <a:pt x="91880" y="6371"/>
                    <a:pt x="76499" y="0"/>
                    <a:pt x="60464"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aphicFrame>
        <p:nvGraphicFramePr>
          <p:cNvPr id="8" name="Diagram 7"/>
          <p:cNvGraphicFramePr/>
          <p:nvPr/>
        </p:nvGraphicFramePr>
        <p:xfrm>
          <a:off x="633474" y="1567778"/>
          <a:ext cx="4417612" cy="2882587"/>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2" name="Text Box 1"/>
          <p:cNvSpPr txBox="1"/>
          <p:nvPr/>
        </p:nvSpPr>
        <p:spPr>
          <a:xfrm>
            <a:off x="836295" y="1447800"/>
            <a:ext cx="6642100" cy="2688590"/>
          </a:xfrm>
          <a:prstGeom prst="rect">
            <a:avLst/>
          </a:prstGeom>
        </p:spPr>
        <p:txBody>
          <a:bodyPr wrap="square">
            <a:noAutofit/>
          </a:bodyPr>
          <a:p>
            <a:r>
              <a:rPr lang="en-US" altLang="zh-CN" sz="2000">
                <a:solidFill>
                  <a:schemeClr val="tx1"/>
                </a:solidFill>
                <a:latin typeface="Times New Roman" panose="02020603050405020304" pitchFamily="18" charset="0"/>
                <a:cs typeface="Times New Roman" panose="02020603050405020304" pitchFamily="18" charset="0"/>
              </a:rPr>
              <a:t>Cipher Master is a web-based application designed to demonstrate the Playfair and Vigenère ciphers for encryption and decryption. It provides an interactive platform where users can visualize and understand these classical cryptographic techniques in real-time. The project aims to educate users about cryptography while offering a practical encryption solution for basic data security.</a:t>
            </a:r>
            <a:endParaRPr lang="en-US" altLang="zh-CN" sz="200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grpSp>
        <p:nvGrpSpPr>
          <p:cNvPr id="51" name="Google Shape;682;p45"/>
          <p:cNvGrpSpPr/>
          <p:nvPr/>
        </p:nvGrpSpPr>
        <p:grpSpPr>
          <a:xfrm>
            <a:off x="5932564" y="3537774"/>
            <a:ext cx="3211436" cy="3211451"/>
            <a:chOff x="1190500" y="238125"/>
            <a:chExt cx="5237175" cy="5237200"/>
          </a:xfrm>
        </p:grpSpPr>
        <p:sp>
          <p:nvSpPr>
            <p:cNvPr id="52" name="Google Shape;683;p45"/>
            <p:cNvSpPr/>
            <p:nvPr/>
          </p:nvSpPr>
          <p:spPr>
            <a:xfrm>
              <a:off x="1190500" y="238125"/>
              <a:ext cx="5237175" cy="5237200"/>
            </a:xfrm>
            <a:custGeom>
              <a:avLst/>
              <a:gdLst/>
              <a:ahLst/>
              <a:cxnLst/>
              <a:rect l="l" t="t" r="r" b="b"/>
              <a:pathLst>
                <a:path w="209487" h="209488" extrusionOk="0">
                  <a:moveTo>
                    <a:pt x="104743" y="0"/>
                  </a:moveTo>
                  <a:cubicBezTo>
                    <a:pt x="76964" y="0"/>
                    <a:pt x="50321" y="11035"/>
                    <a:pt x="30679" y="30679"/>
                  </a:cubicBezTo>
                  <a:cubicBezTo>
                    <a:pt x="11034" y="50321"/>
                    <a:pt x="0" y="76964"/>
                    <a:pt x="0" y="104744"/>
                  </a:cubicBezTo>
                  <a:cubicBezTo>
                    <a:pt x="0" y="132523"/>
                    <a:pt x="11034" y="159163"/>
                    <a:pt x="30679" y="178808"/>
                  </a:cubicBezTo>
                  <a:cubicBezTo>
                    <a:pt x="50321" y="198449"/>
                    <a:pt x="76964" y="209487"/>
                    <a:pt x="104743" y="209487"/>
                  </a:cubicBezTo>
                  <a:cubicBezTo>
                    <a:pt x="132523" y="209487"/>
                    <a:pt x="159162" y="198449"/>
                    <a:pt x="178807" y="178808"/>
                  </a:cubicBezTo>
                  <a:cubicBezTo>
                    <a:pt x="198449" y="159163"/>
                    <a:pt x="209486" y="132523"/>
                    <a:pt x="209486" y="104744"/>
                  </a:cubicBezTo>
                  <a:cubicBezTo>
                    <a:pt x="209486" y="76964"/>
                    <a:pt x="198449" y="50321"/>
                    <a:pt x="178807" y="30679"/>
                  </a:cubicBezTo>
                  <a:cubicBezTo>
                    <a:pt x="159162" y="11035"/>
                    <a:pt x="132523" y="0"/>
                    <a:pt x="104743"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684;p45"/>
            <p:cNvSpPr/>
            <p:nvPr/>
          </p:nvSpPr>
          <p:spPr>
            <a:xfrm>
              <a:off x="1732050" y="779675"/>
              <a:ext cx="4154050" cy="4154075"/>
            </a:xfrm>
            <a:custGeom>
              <a:avLst/>
              <a:gdLst/>
              <a:ahLst/>
              <a:cxnLst/>
              <a:rect l="l" t="t" r="r" b="b"/>
              <a:pathLst>
                <a:path w="166162" h="166163" extrusionOk="0">
                  <a:moveTo>
                    <a:pt x="83081" y="1"/>
                  </a:moveTo>
                  <a:cubicBezTo>
                    <a:pt x="61045" y="1"/>
                    <a:pt x="39914" y="8753"/>
                    <a:pt x="24335" y="24335"/>
                  </a:cubicBezTo>
                  <a:cubicBezTo>
                    <a:pt x="8753" y="39915"/>
                    <a:pt x="1" y="61046"/>
                    <a:pt x="1" y="83082"/>
                  </a:cubicBezTo>
                  <a:cubicBezTo>
                    <a:pt x="1" y="105114"/>
                    <a:pt x="8753" y="126249"/>
                    <a:pt x="24335" y="141828"/>
                  </a:cubicBezTo>
                  <a:cubicBezTo>
                    <a:pt x="39914" y="157407"/>
                    <a:pt x="61045" y="166162"/>
                    <a:pt x="83081" y="166162"/>
                  </a:cubicBezTo>
                  <a:cubicBezTo>
                    <a:pt x="105114" y="166162"/>
                    <a:pt x="126248" y="157407"/>
                    <a:pt x="141827" y="141828"/>
                  </a:cubicBezTo>
                  <a:cubicBezTo>
                    <a:pt x="157406" y="126249"/>
                    <a:pt x="166162" y="105114"/>
                    <a:pt x="166162" y="83082"/>
                  </a:cubicBezTo>
                  <a:cubicBezTo>
                    <a:pt x="166162" y="61046"/>
                    <a:pt x="157406" y="39915"/>
                    <a:pt x="141827" y="24335"/>
                  </a:cubicBezTo>
                  <a:cubicBezTo>
                    <a:pt x="126248" y="8753"/>
                    <a:pt x="105114" y="1"/>
                    <a:pt x="83081" y="1"/>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685;p45"/>
            <p:cNvSpPr/>
            <p:nvPr/>
          </p:nvSpPr>
          <p:spPr>
            <a:xfrm>
              <a:off x="2297475" y="1345125"/>
              <a:ext cx="3023200" cy="3023200"/>
            </a:xfrm>
            <a:custGeom>
              <a:avLst/>
              <a:gdLst/>
              <a:ahLst/>
              <a:cxnLst/>
              <a:rect l="l" t="t" r="r" b="b"/>
              <a:pathLst>
                <a:path w="120928" h="120928" extrusionOk="0">
                  <a:moveTo>
                    <a:pt x="60464" y="0"/>
                  </a:moveTo>
                  <a:cubicBezTo>
                    <a:pt x="44429" y="0"/>
                    <a:pt x="29048" y="6371"/>
                    <a:pt x="17710" y="17709"/>
                  </a:cubicBezTo>
                  <a:cubicBezTo>
                    <a:pt x="6372" y="29048"/>
                    <a:pt x="1" y="44429"/>
                    <a:pt x="1" y="60464"/>
                  </a:cubicBezTo>
                  <a:cubicBezTo>
                    <a:pt x="1" y="76499"/>
                    <a:pt x="6372" y="91879"/>
                    <a:pt x="17710" y="103218"/>
                  </a:cubicBezTo>
                  <a:cubicBezTo>
                    <a:pt x="29048" y="114556"/>
                    <a:pt x="44429" y="120927"/>
                    <a:pt x="60464" y="120927"/>
                  </a:cubicBezTo>
                  <a:cubicBezTo>
                    <a:pt x="76499" y="120927"/>
                    <a:pt x="91880" y="114556"/>
                    <a:pt x="103218" y="103218"/>
                  </a:cubicBezTo>
                  <a:cubicBezTo>
                    <a:pt x="114556" y="91879"/>
                    <a:pt x="120927" y="76499"/>
                    <a:pt x="120927" y="60464"/>
                  </a:cubicBezTo>
                  <a:cubicBezTo>
                    <a:pt x="120927" y="44429"/>
                    <a:pt x="114556" y="29048"/>
                    <a:pt x="103218" y="17709"/>
                  </a:cubicBezTo>
                  <a:cubicBezTo>
                    <a:pt x="91880" y="6371"/>
                    <a:pt x="76499" y="0"/>
                    <a:pt x="60464"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1" name="Google Shape;341;p32"/>
          <p:cNvSpPr txBox="1">
            <a:spLocks noGrp="1"/>
          </p:cNvSpPr>
          <p:nvPr>
            <p:ph type="title"/>
          </p:nvPr>
        </p:nvSpPr>
        <p:spPr>
          <a:xfrm>
            <a:off x="475615" y="519430"/>
            <a:ext cx="8336280" cy="64325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tx1"/>
                </a:solidFill>
                <a:latin typeface="Times New Roman" panose="02020603050405020304" pitchFamily="18" charset="0"/>
                <a:cs typeface="Times New Roman" panose="02020603050405020304" pitchFamily="18" charset="0"/>
                <a:sym typeface="+mn-ea"/>
              </a:rPr>
              <a:t>Objective</a:t>
            </a:r>
            <a:endParaRPr lang="en-US" b="0" dirty="0">
              <a:solidFill>
                <a:schemeClr val="tx1"/>
              </a:solidFill>
              <a:latin typeface="Times New Roman" panose="02020603050405020304" pitchFamily="18" charset="0"/>
              <a:cs typeface="Times New Roman" panose="02020603050405020304" pitchFamily="18" charset="0"/>
              <a:sym typeface="+mn-ea"/>
            </a:endParaRPr>
          </a:p>
        </p:txBody>
      </p:sp>
      <p:sp>
        <p:nvSpPr>
          <p:cNvPr id="364" name="Google Shape;364;p32"/>
          <p:cNvSpPr/>
          <p:nvPr/>
        </p:nvSpPr>
        <p:spPr>
          <a:xfrm>
            <a:off x="8004500" y="1209563"/>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32"/>
          <p:cNvSpPr/>
          <p:nvPr/>
        </p:nvSpPr>
        <p:spPr>
          <a:xfrm>
            <a:off x="8193150" y="1353625"/>
            <a:ext cx="151500" cy="151500"/>
          </a:xfrm>
          <a:prstGeom prst="ellipse">
            <a:avLst/>
          </a:prstGeom>
          <a:gradFill>
            <a:gsLst>
              <a:gs pos="0">
                <a:schemeClr val="accent3">
                  <a:alpha val="10000"/>
                </a:schemeClr>
              </a:gs>
              <a:gs pos="100000">
                <a:schemeClr val="accent2">
                  <a:alpha val="1000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32"/>
          <p:cNvSpPr/>
          <p:nvPr/>
        </p:nvSpPr>
        <p:spPr>
          <a:xfrm>
            <a:off x="8034775" y="861725"/>
            <a:ext cx="105900" cy="1059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 name="Google Shape;468;p36"/>
          <p:cNvGrpSpPr/>
          <p:nvPr/>
        </p:nvGrpSpPr>
        <p:grpSpPr>
          <a:xfrm>
            <a:off x="7191641" y="881799"/>
            <a:ext cx="554809" cy="554809"/>
            <a:chOff x="5724800" y="2169125"/>
            <a:chExt cx="587100" cy="587100"/>
          </a:xfrm>
        </p:grpSpPr>
        <p:sp>
          <p:nvSpPr>
            <p:cNvPr id="29" name="Google Shape;469;p36"/>
            <p:cNvSpPr/>
            <p:nvPr/>
          </p:nvSpPr>
          <p:spPr>
            <a:xfrm>
              <a:off x="5724800" y="2169125"/>
              <a:ext cx="587100" cy="5871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470;p36"/>
            <p:cNvSpPr/>
            <p:nvPr/>
          </p:nvSpPr>
          <p:spPr>
            <a:xfrm>
              <a:off x="5795750" y="2240075"/>
              <a:ext cx="445200" cy="445200"/>
            </a:xfrm>
            <a:prstGeom prst="ellipse">
              <a:avLst/>
            </a:pr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471;p36"/>
            <p:cNvSpPr/>
            <p:nvPr/>
          </p:nvSpPr>
          <p:spPr>
            <a:xfrm>
              <a:off x="5889083" y="2332610"/>
              <a:ext cx="258497" cy="260131"/>
            </a:xfrm>
            <a:custGeom>
              <a:avLst/>
              <a:gdLst/>
              <a:ahLst/>
              <a:cxnLst/>
              <a:rect l="l" t="t" r="r" b="b"/>
              <a:pathLst>
                <a:path w="42238" h="42505" extrusionOk="0">
                  <a:moveTo>
                    <a:pt x="21119" y="10637"/>
                  </a:moveTo>
                  <a:cubicBezTo>
                    <a:pt x="26971" y="10637"/>
                    <a:pt x="31734" y="15400"/>
                    <a:pt x="31734" y="21253"/>
                  </a:cubicBezTo>
                  <a:cubicBezTo>
                    <a:pt x="31734" y="27107"/>
                    <a:pt x="26971" y="31868"/>
                    <a:pt x="21119" y="31868"/>
                  </a:cubicBezTo>
                  <a:cubicBezTo>
                    <a:pt x="15264" y="31868"/>
                    <a:pt x="10503" y="27107"/>
                    <a:pt x="10503" y="21253"/>
                  </a:cubicBezTo>
                  <a:cubicBezTo>
                    <a:pt x="10503" y="15400"/>
                    <a:pt x="15264" y="10637"/>
                    <a:pt x="21119" y="10637"/>
                  </a:cubicBezTo>
                  <a:close/>
                  <a:moveTo>
                    <a:pt x="21732" y="0"/>
                  </a:moveTo>
                  <a:cubicBezTo>
                    <a:pt x="21732" y="0"/>
                    <a:pt x="21222" y="1034"/>
                    <a:pt x="20821" y="2142"/>
                  </a:cubicBezTo>
                  <a:cubicBezTo>
                    <a:pt x="20639" y="2622"/>
                    <a:pt x="20479" y="3095"/>
                    <a:pt x="20357" y="3480"/>
                  </a:cubicBezTo>
                  <a:cubicBezTo>
                    <a:pt x="20346" y="3483"/>
                    <a:pt x="20329" y="3483"/>
                    <a:pt x="20318" y="3483"/>
                  </a:cubicBezTo>
                  <a:cubicBezTo>
                    <a:pt x="19842" y="3513"/>
                    <a:pt x="19443" y="3513"/>
                    <a:pt x="19171" y="3570"/>
                  </a:cubicBezTo>
                  <a:cubicBezTo>
                    <a:pt x="18896" y="3612"/>
                    <a:pt x="18739" y="3635"/>
                    <a:pt x="18739" y="3635"/>
                  </a:cubicBezTo>
                  <a:cubicBezTo>
                    <a:pt x="18739" y="3635"/>
                    <a:pt x="18582" y="3660"/>
                    <a:pt x="18305" y="3702"/>
                  </a:cubicBezTo>
                  <a:cubicBezTo>
                    <a:pt x="18031" y="3743"/>
                    <a:pt x="17636" y="3792"/>
                    <a:pt x="17177" y="3926"/>
                  </a:cubicBezTo>
                  <a:cubicBezTo>
                    <a:pt x="17165" y="3928"/>
                    <a:pt x="17152" y="3933"/>
                    <a:pt x="17140" y="3935"/>
                  </a:cubicBezTo>
                  <a:cubicBezTo>
                    <a:pt x="16914" y="3603"/>
                    <a:pt x="16630" y="3196"/>
                    <a:pt x="16321" y="2790"/>
                  </a:cubicBezTo>
                  <a:cubicBezTo>
                    <a:pt x="15972" y="2326"/>
                    <a:pt x="15605" y="1869"/>
                    <a:pt x="15319" y="1530"/>
                  </a:cubicBezTo>
                  <a:cubicBezTo>
                    <a:pt x="15031" y="1186"/>
                    <a:pt x="14837" y="976"/>
                    <a:pt x="14837" y="976"/>
                  </a:cubicBezTo>
                  <a:cubicBezTo>
                    <a:pt x="14837" y="976"/>
                    <a:pt x="14532" y="1087"/>
                    <a:pt x="14078" y="1251"/>
                  </a:cubicBezTo>
                  <a:cubicBezTo>
                    <a:pt x="13628" y="1422"/>
                    <a:pt x="13009" y="1616"/>
                    <a:pt x="12437" y="1916"/>
                  </a:cubicBezTo>
                  <a:cubicBezTo>
                    <a:pt x="11862" y="2202"/>
                    <a:pt x="11267" y="2453"/>
                    <a:pt x="10858" y="2712"/>
                  </a:cubicBezTo>
                  <a:cubicBezTo>
                    <a:pt x="10445" y="2961"/>
                    <a:pt x="10168" y="3127"/>
                    <a:pt x="10168" y="3127"/>
                  </a:cubicBezTo>
                  <a:cubicBezTo>
                    <a:pt x="10168" y="3127"/>
                    <a:pt x="10311" y="4293"/>
                    <a:pt x="10549" y="5407"/>
                  </a:cubicBezTo>
                  <a:cubicBezTo>
                    <a:pt x="10657" y="5910"/>
                    <a:pt x="10782" y="6397"/>
                    <a:pt x="10891" y="6792"/>
                  </a:cubicBezTo>
                  <a:cubicBezTo>
                    <a:pt x="10881" y="6799"/>
                    <a:pt x="10870" y="6806"/>
                    <a:pt x="10861" y="6815"/>
                  </a:cubicBezTo>
                  <a:cubicBezTo>
                    <a:pt x="10477" y="7099"/>
                    <a:pt x="10159" y="7339"/>
                    <a:pt x="9937" y="7505"/>
                  </a:cubicBezTo>
                  <a:cubicBezTo>
                    <a:pt x="9732" y="7692"/>
                    <a:pt x="9612" y="7798"/>
                    <a:pt x="9612" y="7798"/>
                  </a:cubicBezTo>
                  <a:cubicBezTo>
                    <a:pt x="9612" y="7798"/>
                    <a:pt x="9494" y="7904"/>
                    <a:pt x="9289" y="8091"/>
                  </a:cubicBezTo>
                  <a:cubicBezTo>
                    <a:pt x="9093" y="8287"/>
                    <a:pt x="8770" y="8525"/>
                    <a:pt x="8458" y="8890"/>
                  </a:cubicBezTo>
                  <a:cubicBezTo>
                    <a:pt x="8451" y="8899"/>
                    <a:pt x="8440" y="8908"/>
                    <a:pt x="8433" y="8917"/>
                  </a:cubicBezTo>
                  <a:cubicBezTo>
                    <a:pt x="8063" y="8760"/>
                    <a:pt x="7604" y="8574"/>
                    <a:pt x="7127" y="8398"/>
                  </a:cubicBezTo>
                  <a:cubicBezTo>
                    <a:pt x="6046" y="7997"/>
                    <a:pt x="4897" y="7676"/>
                    <a:pt x="4897" y="7676"/>
                  </a:cubicBezTo>
                  <a:cubicBezTo>
                    <a:pt x="4897" y="7676"/>
                    <a:pt x="4844" y="7733"/>
                    <a:pt x="4761" y="7849"/>
                  </a:cubicBezTo>
                  <a:cubicBezTo>
                    <a:pt x="4676" y="7960"/>
                    <a:pt x="4556" y="8121"/>
                    <a:pt x="4410" y="8313"/>
                  </a:cubicBezTo>
                  <a:cubicBezTo>
                    <a:pt x="4133" y="8707"/>
                    <a:pt x="3706" y="9194"/>
                    <a:pt x="3388" y="9755"/>
                  </a:cubicBezTo>
                  <a:cubicBezTo>
                    <a:pt x="3056" y="10307"/>
                    <a:pt x="2707" y="10849"/>
                    <a:pt x="2486" y="11278"/>
                  </a:cubicBezTo>
                  <a:cubicBezTo>
                    <a:pt x="2276" y="11712"/>
                    <a:pt x="2135" y="12001"/>
                    <a:pt x="2135" y="12001"/>
                  </a:cubicBezTo>
                  <a:cubicBezTo>
                    <a:pt x="2135" y="12001"/>
                    <a:pt x="2887" y="12908"/>
                    <a:pt x="3686" y="13718"/>
                  </a:cubicBezTo>
                  <a:cubicBezTo>
                    <a:pt x="4046" y="14082"/>
                    <a:pt x="4413" y="14424"/>
                    <a:pt x="4717" y="14698"/>
                  </a:cubicBezTo>
                  <a:cubicBezTo>
                    <a:pt x="4713" y="14710"/>
                    <a:pt x="4706" y="14721"/>
                    <a:pt x="4701" y="14733"/>
                  </a:cubicBezTo>
                  <a:cubicBezTo>
                    <a:pt x="4537" y="15181"/>
                    <a:pt x="4401" y="15555"/>
                    <a:pt x="4306" y="15815"/>
                  </a:cubicBezTo>
                  <a:cubicBezTo>
                    <a:pt x="4253" y="15945"/>
                    <a:pt x="4230" y="16051"/>
                    <a:pt x="4212" y="16125"/>
                  </a:cubicBezTo>
                  <a:cubicBezTo>
                    <a:pt x="4193" y="16196"/>
                    <a:pt x="4184" y="16235"/>
                    <a:pt x="4184" y="16235"/>
                  </a:cubicBezTo>
                  <a:cubicBezTo>
                    <a:pt x="4184" y="16235"/>
                    <a:pt x="4013" y="16849"/>
                    <a:pt x="3799" y="17777"/>
                  </a:cubicBezTo>
                  <a:cubicBezTo>
                    <a:pt x="3796" y="17789"/>
                    <a:pt x="3794" y="17802"/>
                    <a:pt x="3794" y="17814"/>
                  </a:cubicBezTo>
                  <a:cubicBezTo>
                    <a:pt x="3399" y="17883"/>
                    <a:pt x="2915" y="17975"/>
                    <a:pt x="2421" y="18089"/>
                  </a:cubicBezTo>
                  <a:cubicBezTo>
                    <a:pt x="1299" y="18335"/>
                    <a:pt x="166" y="18691"/>
                    <a:pt x="166" y="18691"/>
                  </a:cubicBezTo>
                  <a:cubicBezTo>
                    <a:pt x="166" y="18691"/>
                    <a:pt x="99" y="19007"/>
                    <a:pt x="85" y="19489"/>
                  </a:cubicBezTo>
                  <a:cubicBezTo>
                    <a:pt x="62" y="19969"/>
                    <a:pt x="30" y="20611"/>
                    <a:pt x="0" y="21253"/>
                  </a:cubicBezTo>
                  <a:cubicBezTo>
                    <a:pt x="30" y="21894"/>
                    <a:pt x="62" y="22536"/>
                    <a:pt x="85" y="23016"/>
                  </a:cubicBezTo>
                  <a:cubicBezTo>
                    <a:pt x="99" y="23498"/>
                    <a:pt x="166" y="23814"/>
                    <a:pt x="166" y="23814"/>
                  </a:cubicBezTo>
                  <a:cubicBezTo>
                    <a:pt x="166" y="23814"/>
                    <a:pt x="1299" y="24170"/>
                    <a:pt x="2421" y="24417"/>
                  </a:cubicBezTo>
                  <a:cubicBezTo>
                    <a:pt x="2915" y="24527"/>
                    <a:pt x="3399" y="24622"/>
                    <a:pt x="3794" y="24691"/>
                  </a:cubicBezTo>
                  <a:cubicBezTo>
                    <a:pt x="3794" y="24703"/>
                    <a:pt x="3796" y="24717"/>
                    <a:pt x="3799" y="24728"/>
                  </a:cubicBezTo>
                  <a:cubicBezTo>
                    <a:pt x="4013" y="25656"/>
                    <a:pt x="4184" y="26270"/>
                    <a:pt x="4184" y="26270"/>
                  </a:cubicBezTo>
                  <a:cubicBezTo>
                    <a:pt x="4184" y="26270"/>
                    <a:pt x="4193" y="26309"/>
                    <a:pt x="4212" y="26380"/>
                  </a:cubicBezTo>
                  <a:cubicBezTo>
                    <a:pt x="4230" y="26452"/>
                    <a:pt x="4253" y="26560"/>
                    <a:pt x="4306" y="26690"/>
                  </a:cubicBezTo>
                  <a:cubicBezTo>
                    <a:pt x="4401" y="26950"/>
                    <a:pt x="4539" y="27324"/>
                    <a:pt x="4701" y="27772"/>
                  </a:cubicBezTo>
                  <a:cubicBezTo>
                    <a:pt x="4706" y="27781"/>
                    <a:pt x="4713" y="27795"/>
                    <a:pt x="4717" y="27807"/>
                  </a:cubicBezTo>
                  <a:cubicBezTo>
                    <a:pt x="4413" y="28079"/>
                    <a:pt x="4046" y="28423"/>
                    <a:pt x="3686" y="28787"/>
                  </a:cubicBezTo>
                  <a:cubicBezTo>
                    <a:pt x="2887" y="29595"/>
                    <a:pt x="2135" y="30502"/>
                    <a:pt x="2135" y="30502"/>
                  </a:cubicBezTo>
                  <a:cubicBezTo>
                    <a:pt x="2135" y="30502"/>
                    <a:pt x="2276" y="30793"/>
                    <a:pt x="2486" y="31227"/>
                  </a:cubicBezTo>
                  <a:cubicBezTo>
                    <a:pt x="2707" y="31656"/>
                    <a:pt x="3058" y="32198"/>
                    <a:pt x="3388" y="32750"/>
                  </a:cubicBezTo>
                  <a:cubicBezTo>
                    <a:pt x="3706" y="33311"/>
                    <a:pt x="4133" y="33798"/>
                    <a:pt x="4410" y="34192"/>
                  </a:cubicBezTo>
                  <a:cubicBezTo>
                    <a:pt x="4556" y="34384"/>
                    <a:pt x="4676" y="34543"/>
                    <a:pt x="4761" y="34656"/>
                  </a:cubicBezTo>
                  <a:cubicBezTo>
                    <a:pt x="4844" y="34769"/>
                    <a:pt x="4897" y="34829"/>
                    <a:pt x="4897" y="34829"/>
                  </a:cubicBezTo>
                  <a:cubicBezTo>
                    <a:pt x="4897" y="34829"/>
                    <a:pt x="6046" y="34509"/>
                    <a:pt x="7127" y="34105"/>
                  </a:cubicBezTo>
                  <a:cubicBezTo>
                    <a:pt x="7604" y="33932"/>
                    <a:pt x="8063" y="33745"/>
                    <a:pt x="8433" y="33588"/>
                  </a:cubicBezTo>
                  <a:cubicBezTo>
                    <a:pt x="8440" y="33597"/>
                    <a:pt x="8451" y="33606"/>
                    <a:pt x="8458" y="33615"/>
                  </a:cubicBezTo>
                  <a:cubicBezTo>
                    <a:pt x="8770" y="33978"/>
                    <a:pt x="9093" y="34215"/>
                    <a:pt x="9289" y="34412"/>
                  </a:cubicBezTo>
                  <a:cubicBezTo>
                    <a:pt x="9497" y="34599"/>
                    <a:pt x="9612" y="34707"/>
                    <a:pt x="9612" y="34707"/>
                  </a:cubicBezTo>
                  <a:cubicBezTo>
                    <a:pt x="9612" y="34707"/>
                    <a:pt x="9730" y="34813"/>
                    <a:pt x="9937" y="35000"/>
                  </a:cubicBezTo>
                  <a:cubicBezTo>
                    <a:pt x="10159" y="35166"/>
                    <a:pt x="10477" y="35404"/>
                    <a:pt x="10861" y="35690"/>
                  </a:cubicBezTo>
                  <a:cubicBezTo>
                    <a:pt x="10870" y="35697"/>
                    <a:pt x="10881" y="35706"/>
                    <a:pt x="10891" y="35713"/>
                  </a:cubicBezTo>
                  <a:cubicBezTo>
                    <a:pt x="10782" y="36106"/>
                    <a:pt x="10657" y="36592"/>
                    <a:pt x="10549" y="37096"/>
                  </a:cubicBezTo>
                  <a:cubicBezTo>
                    <a:pt x="10311" y="38213"/>
                    <a:pt x="10168" y="39376"/>
                    <a:pt x="10168" y="39376"/>
                  </a:cubicBezTo>
                  <a:cubicBezTo>
                    <a:pt x="10168" y="39376"/>
                    <a:pt x="10445" y="39544"/>
                    <a:pt x="10858" y="39793"/>
                  </a:cubicBezTo>
                  <a:cubicBezTo>
                    <a:pt x="11267" y="40050"/>
                    <a:pt x="11862" y="40303"/>
                    <a:pt x="12437" y="40590"/>
                  </a:cubicBezTo>
                  <a:cubicBezTo>
                    <a:pt x="13009" y="40887"/>
                    <a:pt x="13628" y="41081"/>
                    <a:pt x="14078" y="41254"/>
                  </a:cubicBezTo>
                  <a:cubicBezTo>
                    <a:pt x="14532" y="41418"/>
                    <a:pt x="14837" y="41527"/>
                    <a:pt x="14837" y="41527"/>
                  </a:cubicBezTo>
                  <a:cubicBezTo>
                    <a:pt x="14837" y="41527"/>
                    <a:pt x="15031" y="41317"/>
                    <a:pt x="15319" y="40973"/>
                  </a:cubicBezTo>
                  <a:cubicBezTo>
                    <a:pt x="15603" y="40633"/>
                    <a:pt x="15972" y="40176"/>
                    <a:pt x="16321" y="39715"/>
                  </a:cubicBezTo>
                  <a:cubicBezTo>
                    <a:pt x="16630" y="39309"/>
                    <a:pt x="16914" y="38903"/>
                    <a:pt x="17140" y="38568"/>
                  </a:cubicBezTo>
                  <a:cubicBezTo>
                    <a:pt x="17152" y="38570"/>
                    <a:pt x="17165" y="38575"/>
                    <a:pt x="17177" y="38577"/>
                  </a:cubicBezTo>
                  <a:cubicBezTo>
                    <a:pt x="17636" y="38713"/>
                    <a:pt x="18031" y="38762"/>
                    <a:pt x="18305" y="38803"/>
                  </a:cubicBezTo>
                  <a:cubicBezTo>
                    <a:pt x="18582" y="38845"/>
                    <a:pt x="18739" y="38868"/>
                    <a:pt x="18739" y="38868"/>
                  </a:cubicBezTo>
                  <a:cubicBezTo>
                    <a:pt x="18739" y="38868"/>
                    <a:pt x="18896" y="38893"/>
                    <a:pt x="19171" y="38935"/>
                  </a:cubicBezTo>
                  <a:cubicBezTo>
                    <a:pt x="19443" y="38993"/>
                    <a:pt x="19842" y="38993"/>
                    <a:pt x="20318" y="39020"/>
                  </a:cubicBezTo>
                  <a:cubicBezTo>
                    <a:pt x="20329" y="39023"/>
                    <a:pt x="20346" y="39023"/>
                    <a:pt x="20357" y="39023"/>
                  </a:cubicBezTo>
                  <a:cubicBezTo>
                    <a:pt x="20479" y="39408"/>
                    <a:pt x="20639" y="39881"/>
                    <a:pt x="20821" y="40361"/>
                  </a:cubicBezTo>
                  <a:cubicBezTo>
                    <a:pt x="21222" y="41469"/>
                    <a:pt x="21732" y="42505"/>
                    <a:pt x="21732" y="42505"/>
                  </a:cubicBezTo>
                  <a:cubicBezTo>
                    <a:pt x="21732" y="42505"/>
                    <a:pt x="22053" y="42489"/>
                    <a:pt x="22533" y="42466"/>
                  </a:cubicBezTo>
                  <a:cubicBezTo>
                    <a:pt x="22773" y="42452"/>
                    <a:pt x="23055" y="42436"/>
                    <a:pt x="23355" y="42420"/>
                  </a:cubicBezTo>
                  <a:cubicBezTo>
                    <a:pt x="23655" y="42390"/>
                    <a:pt x="23971" y="42334"/>
                    <a:pt x="24290" y="42290"/>
                  </a:cubicBezTo>
                  <a:cubicBezTo>
                    <a:pt x="24926" y="42187"/>
                    <a:pt x="25566" y="42113"/>
                    <a:pt x="26032" y="41972"/>
                  </a:cubicBezTo>
                  <a:cubicBezTo>
                    <a:pt x="26500" y="41852"/>
                    <a:pt x="26812" y="41773"/>
                    <a:pt x="26812" y="41773"/>
                  </a:cubicBezTo>
                  <a:cubicBezTo>
                    <a:pt x="26812" y="41773"/>
                    <a:pt x="27010" y="40626"/>
                    <a:pt x="27091" y="39475"/>
                  </a:cubicBezTo>
                  <a:cubicBezTo>
                    <a:pt x="27130" y="38960"/>
                    <a:pt x="27149" y="38459"/>
                    <a:pt x="27158" y="38053"/>
                  </a:cubicBezTo>
                  <a:cubicBezTo>
                    <a:pt x="27170" y="38049"/>
                    <a:pt x="27181" y="38044"/>
                    <a:pt x="27193" y="38039"/>
                  </a:cubicBezTo>
                  <a:cubicBezTo>
                    <a:pt x="27640" y="37873"/>
                    <a:pt x="28017" y="37744"/>
                    <a:pt x="28273" y="37636"/>
                  </a:cubicBezTo>
                  <a:cubicBezTo>
                    <a:pt x="28522" y="37516"/>
                    <a:pt x="28667" y="37446"/>
                    <a:pt x="28667" y="37446"/>
                  </a:cubicBezTo>
                  <a:cubicBezTo>
                    <a:pt x="28667" y="37446"/>
                    <a:pt x="28810" y="37377"/>
                    <a:pt x="29060" y="37257"/>
                  </a:cubicBezTo>
                  <a:cubicBezTo>
                    <a:pt x="29304" y="37126"/>
                    <a:pt x="29683" y="36989"/>
                    <a:pt x="30082" y="36724"/>
                  </a:cubicBezTo>
                  <a:cubicBezTo>
                    <a:pt x="30091" y="36719"/>
                    <a:pt x="30105" y="36712"/>
                    <a:pt x="30114" y="36706"/>
                  </a:cubicBezTo>
                  <a:cubicBezTo>
                    <a:pt x="30426" y="36959"/>
                    <a:pt x="30811" y="37269"/>
                    <a:pt x="31222" y="37569"/>
                  </a:cubicBezTo>
                  <a:cubicBezTo>
                    <a:pt x="32148" y="38261"/>
                    <a:pt x="33161" y="38891"/>
                    <a:pt x="33161" y="38891"/>
                  </a:cubicBezTo>
                  <a:cubicBezTo>
                    <a:pt x="33161" y="38891"/>
                    <a:pt x="33419" y="38699"/>
                    <a:pt x="33809" y="38413"/>
                  </a:cubicBezTo>
                  <a:cubicBezTo>
                    <a:pt x="34188" y="38116"/>
                    <a:pt x="34730" y="37765"/>
                    <a:pt x="35192" y="37315"/>
                  </a:cubicBezTo>
                  <a:cubicBezTo>
                    <a:pt x="35665" y="36879"/>
                    <a:pt x="36156" y="36463"/>
                    <a:pt x="36482" y="36108"/>
                  </a:cubicBezTo>
                  <a:lnTo>
                    <a:pt x="37024" y="35517"/>
                  </a:lnTo>
                  <a:cubicBezTo>
                    <a:pt x="37024" y="35517"/>
                    <a:pt x="36558" y="34437"/>
                    <a:pt x="36020" y="33435"/>
                  </a:cubicBezTo>
                  <a:cubicBezTo>
                    <a:pt x="35775" y="32983"/>
                    <a:pt x="35519" y="32551"/>
                    <a:pt x="35305" y="32203"/>
                  </a:cubicBezTo>
                  <a:cubicBezTo>
                    <a:pt x="35312" y="32191"/>
                    <a:pt x="35321" y="32182"/>
                    <a:pt x="35328" y="32173"/>
                  </a:cubicBezTo>
                  <a:cubicBezTo>
                    <a:pt x="35614" y="31790"/>
                    <a:pt x="35852" y="31471"/>
                    <a:pt x="36018" y="31250"/>
                  </a:cubicBezTo>
                  <a:cubicBezTo>
                    <a:pt x="36165" y="31012"/>
                    <a:pt x="36248" y="30878"/>
                    <a:pt x="36248" y="30878"/>
                  </a:cubicBezTo>
                  <a:cubicBezTo>
                    <a:pt x="36248" y="30878"/>
                    <a:pt x="36332" y="30742"/>
                    <a:pt x="36475" y="30504"/>
                  </a:cubicBezTo>
                  <a:cubicBezTo>
                    <a:pt x="36611" y="30262"/>
                    <a:pt x="36849" y="29939"/>
                    <a:pt x="37052" y="29508"/>
                  </a:cubicBezTo>
                  <a:cubicBezTo>
                    <a:pt x="37056" y="29496"/>
                    <a:pt x="37063" y="29484"/>
                    <a:pt x="37068" y="29473"/>
                  </a:cubicBezTo>
                  <a:cubicBezTo>
                    <a:pt x="37467" y="29519"/>
                    <a:pt x="37959" y="29570"/>
                    <a:pt x="38464" y="29602"/>
                  </a:cubicBezTo>
                  <a:cubicBezTo>
                    <a:pt x="39285" y="29660"/>
                    <a:pt x="40128" y="29668"/>
                    <a:pt x="40543" y="29668"/>
                  </a:cubicBezTo>
                  <a:cubicBezTo>
                    <a:pt x="40709" y="29668"/>
                    <a:pt x="40806" y="29667"/>
                    <a:pt x="40806" y="29667"/>
                  </a:cubicBezTo>
                  <a:cubicBezTo>
                    <a:pt x="40806" y="29667"/>
                    <a:pt x="40846" y="29595"/>
                    <a:pt x="40894" y="29464"/>
                  </a:cubicBezTo>
                  <a:cubicBezTo>
                    <a:pt x="40945" y="29332"/>
                    <a:pt x="41014" y="29143"/>
                    <a:pt x="41099" y="28917"/>
                  </a:cubicBezTo>
                  <a:cubicBezTo>
                    <a:pt x="41254" y="28460"/>
                    <a:pt x="41513" y="27864"/>
                    <a:pt x="41674" y="27241"/>
                  </a:cubicBezTo>
                  <a:cubicBezTo>
                    <a:pt x="41833" y="26618"/>
                    <a:pt x="41993" y="25993"/>
                    <a:pt x="42113" y="25524"/>
                  </a:cubicBezTo>
                  <a:cubicBezTo>
                    <a:pt x="42186" y="25047"/>
                    <a:pt x="42237" y="24730"/>
                    <a:pt x="42237" y="24730"/>
                  </a:cubicBezTo>
                  <a:cubicBezTo>
                    <a:pt x="42237" y="24730"/>
                    <a:pt x="41254" y="24073"/>
                    <a:pt x="40255" y="23523"/>
                  </a:cubicBezTo>
                  <a:cubicBezTo>
                    <a:pt x="39821" y="23279"/>
                    <a:pt x="39376" y="23053"/>
                    <a:pt x="39002" y="22875"/>
                  </a:cubicBezTo>
                  <a:cubicBezTo>
                    <a:pt x="39004" y="22863"/>
                    <a:pt x="39006" y="22852"/>
                    <a:pt x="39006" y="22840"/>
                  </a:cubicBezTo>
                  <a:cubicBezTo>
                    <a:pt x="39055" y="21887"/>
                    <a:pt x="39087" y="21253"/>
                    <a:pt x="39087" y="21253"/>
                  </a:cubicBezTo>
                  <a:cubicBezTo>
                    <a:pt x="39087" y="21253"/>
                    <a:pt x="39055" y="20618"/>
                    <a:pt x="39006" y="19665"/>
                  </a:cubicBezTo>
                  <a:cubicBezTo>
                    <a:pt x="39006" y="19653"/>
                    <a:pt x="39004" y="19642"/>
                    <a:pt x="39002" y="19630"/>
                  </a:cubicBezTo>
                  <a:cubicBezTo>
                    <a:pt x="39376" y="19452"/>
                    <a:pt x="39821" y="19226"/>
                    <a:pt x="40255" y="18982"/>
                  </a:cubicBezTo>
                  <a:cubicBezTo>
                    <a:pt x="41254" y="18432"/>
                    <a:pt x="42237" y="17775"/>
                    <a:pt x="42237" y="17775"/>
                  </a:cubicBezTo>
                  <a:cubicBezTo>
                    <a:pt x="42237" y="17775"/>
                    <a:pt x="42186" y="17456"/>
                    <a:pt x="42113" y="16981"/>
                  </a:cubicBezTo>
                  <a:cubicBezTo>
                    <a:pt x="41993" y="16512"/>
                    <a:pt x="41833" y="15887"/>
                    <a:pt x="41674" y="15264"/>
                  </a:cubicBezTo>
                  <a:cubicBezTo>
                    <a:pt x="41513" y="14638"/>
                    <a:pt x="41254" y="14045"/>
                    <a:pt x="41099" y="13588"/>
                  </a:cubicBezTo>
                  <a:cubicBezTo>
                    <a:pt x="41014" y="13362"/>
                    <a:pt x="40945" y="13173"/>
                    <a:pt x="40894" y="13041"/>
                  </a:cubicBezTo>
                  <a:cubicBezTo>
                    <a:pt x="40846" y="12908"/>
                    <a:pt x="40806" y="12838"/>
                    <a:pt x="40806" y="12838"/>
                  </a:cubicBezTo>
                  <a:cubicBezTo>
                    <a:pt x="40806" y="12838"/>
                    <a:pt x="40693" y="12837"/>
                    <a:pt x="40504" y="12837"/>
                  </a:cubicBezTo>
                  <a:cubicBezTo>
                    <a:pt x="40076" y="12837"/>
                    <a:pt x="39260" y="12845"/>
                    <a:pt x="38464" y="12903"/>
                  </a:cubicBezTo>
                  <a:cubicBezTo>
                    <a:pt x="37959" y="12935"/>
                    <a:pt x="37467" y="12984"/>
                    <a:pt x="37068" y="13032"/>
                  </a:cubicBezTo>
                  <a:cubicBezTo>
                    <a:pt x="37063" y="13021"/>
                    <a:pt x="37056" y="13007"/>
                    <a:pt x="37052" y="12998"/>
                  </a:cubicBezTo>
                  <a:cubicBezTo>
                    <a:pt x="36849" y="12566"/>
                    <a:pt x="36611" y="12243"/>
                    <a:pt x="36475" y="12001"/>
                  </a:cubicBezTo>
                  <a:cubicBezTo>
                    <a:pt x="36332" y="11763"/>
                    <a:pt x="36248" y="11627"/>
                    <a:pt x="36248" y="11627"/>
                  </a:cubicBezTo>
                  <a:cubicBezTo>
                    <a:pt x="36248" y="11627"/>
                    <a:pt x="36165" y="11491"/>
                    <a:pt x="36018" y="11255"/>
                  </a:cubicBezTo>
                  <a:cubicBezTo>
                    <a:pt x="35852" y="11031"/>
                    <a:pt x="35614" y="10713"/>
                    <a:pt x="35328" y="10332"/>
                  </a:cubicBezTo>
                  <a:cubicBezTo>
                    <a:pt x="35321" y="10323"/>
                    <a:pt x="35312" y="10311"/>
                    <a:pt x="35305" y="10302"/>
                  </a:cubicBezTo>
                  <a:cubicBezTo>
                    <a:pt x="35519" y="9954"/>
                    <a:pt x="35775" y="9522"/>
                    <a:pt x="36020" y="9070"/>
                  </a:cubicBezTo>
                  <a:cubicBezTo>
                    <a:pt x="36558" y="8068"/>
                    <a:pt x="37024" y="6988"/>
                    <a:pt x="37024" y="6988"/>
                  </a:cubicBezTo>
                  <a:lnTo>
                    <a:pt x="36482" y="6395"/>
                  </a:lnTo>
                  <a:cubicBezTo>
                    <a:pt x="36156" y="6040"/>
                    <a:pt x="35665" y="5624"/>
                    <a:pt x="35192" y="5188"/>
                  </a:cubicBezTo>
                  <a:cubicBezTo>
                    <a:pt x="34730" y="4740"/>
                    <a:pt x="34185" y="4387"/>
                    <a:pt x="33809" y="4089"/>
                  </a:cubicBezTo>
                  <a:cubicBezTo>
                    <a:pt x="33419" y="3803"/>
                    <a:pt x="33161" y="3612"/>
                    <a:pt x="33161" y="3612"/>
                  </a:cubicBezTo>
                  <a:cubicBezTo>
                    <a:pt x="33161" y="3612"/>
                    <a:pt x="32148" y="4244"/>
                    <a:pt x="31222" y="4934"/>
                  </a:cubicBezTo>
                  <a:cubicBezTo>
                    <a:pt x="30814" y="5236"/>
                    <a:pt x="30426" y="5543"/>
                    <a:pt x="30114" y="5800"/>
                  </a:cubicBezTo>
                  <a:cubicBezTo>
                    <a:pt x="30105" y="5793"/>
                    <a:pt x="30091" y="5786"/>
                    <a:pt x="30082" y="5779"/>
                  </a:cubicBezTo>
                  <a:cubicBezTo>
                    <a:pt x="29683" y="5516"/>
                    <a:pt x="29304" y="5377"/>
                    <a:pt x="29060" y="5248"/>
                  </a:cubicBezTo>
                  <a:cubicBezTo>
                    <a:pt x="28810" y="5126"/>
                    <a:pt x="28667" y="5056"/>
                    <a:pt x="28667" y="5056"/>
                  </a:cubicBezTo>
                  <a:cubicBezTo>
                    <a:pt x="28667" y="5056"/>
                    <a:pt x="28522" y="4990"/>
                    <a:pt x="28273" y="4867"/>
                  </a:cubicBezTo>
                  <a:cubicBezTo>
                    <a:pt x="28017" y="4759"/>
                    <a:pt x="27640" y="4632"/>
                    <a:pt x="27193" y="4463"/>
                  </a:cubicBezTo>
                  <a:cubicBezTo>
                    <a:pt x="27181" y="4461"/>
                    <a:pt x="27170" y="4456"/>
                    <a:pt x="27158" y="4452"/>
                  </a:cubicBezTo>
                  <a:cubicBezTo>
                    <a:pt x="27149" y="4043"/>
                    <a:pt x="27130" y="3543"/>
                    <a:pt x="27091" y="3030"/>
                  </a:cubicBezTo>
                  <a:cubicBezTo>
                    <a:pt x="27010" y="1876"/>
                    <a:pt x="26812" y="732"/>
                    <a:pt x="26812" y="732"/>
                  </a:cubicBezTo>
                  <a:cubicBezTo>
                    <a:pt x="26812" y="732"/>
                    <a:pt x="26500" y="651"/>
                    <a:pt x="26032" y="531"/>
                  </a:cubicBezTo>
                  <a:cubicBezTo>
                    <a:pt x="25566" y="392"/>
                    <a:pt x="24926" y="316"/>
                    <a:pt x="24290" y="215"/>
                  </a:cubicBezTo>
                  <a:cubicBezTo>
                    <a:pt x="23971" y="169"/>
                    <a:pt x="23655" y="113"/>
                    <a:pt x="23355" y="85"/>
                  </a:cubicBezTo>
                  <a:cubicBezTo>
                    <a:pt x="23055" y="67"/>
                    <a:pt x="22773" y="53"/>
                    <a:pt x="22533" y="39"/>
                  </a:cubicBezTo>
                  <a:cubicBezTo>
                    <a:pt x="22053" y="16"/>
                    <a:pt x="21732" y="0"/>
                    <a:pt x="217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 name="TextBox 3"/>
          <p:cNvSpPr txBox="1"/>
          <p:nvPr/>
        </p:nvSpPr>
        <p:spPr>
          <a:xfrm>
            <a:off x="799465" y="1162050"/>
            <a:ext cx="7585075" cy="2707005"/>
          </a:xfrm>
          <a:prstGeom prst="rect">
            <a:avLst/>
          </a:prstGeom>
          <a:noFill/>
        </p:spPr>
        <p:txBody>
          <a:bodyPr wrap="square" rtlCol="0">
            <a:noAutofit/>
          </a:bodyPr>
          <a:lstStyle/>
          <a:p>
            <a:pPr marL="0" marR="0" lvl="0" indent="0" algn="l" defTabSz="914400" rtl="0" eaLnBrk="0" fontAlgn="base" latinLnBrk="0" hangingPunct="0">
              <a:lnSpc>
                <a:spcPct val="100000"/>
              </a:lnSpc>
              <a:spcBef>
                <a:spcPct val="0"/>
              </a:spcBef>
              <a:spcAft>
                <a:spcPct val="0"/>
              </a:spcAft>
              <a:buClrTx/>
              <a:buSzTx/>
              <a:buFont typeface="Wingdings" panose="05000000000000000000" charset="0"/>
              <a:buNone/>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charset="0"/>
              <a:buChar char="q"/>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Implement Playfair and Vigen</a:t>
            </a: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è</a:t>
            </a: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 ciphers for encryption and decryption.</a:t>
            </a:r>
            <a:endPar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charset="0"/>
              <a:buChar char="q"/>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Handle edge cases like duplicates and special characters.</a:t>
            </a:r>
            <a:endPar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charset="0"/>
              <a:buChar char="q"/>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Create a user-friendly and interactive interface.</a:t>
            </a:r>
            <a:endPar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charset="0"/>
              <a:buChar char="q"/>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Provide real-time encryption/decryption visualization.</a:t>
            </a:r>
            <a:endPar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charset="0"/>
              <a:buChar char="q"/>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Ensure cross-platform compatibility.</a:t>
            </a:r>
            <a:endPar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charset="0"/>
              <a:buChar char="q"/>
            </a:pPr>
            <a:r>
              <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Optimize for performance and responsiveness.</a:t>
            </a:r>
            <a:endPar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indent="-342900">
              <a:buFont typeface="Wingdings" panose="05000000000000000000" charset="0"/>
              <a:buChar char="q"/>
            </a:pPr>
            <a:endParaRPr kumimoji="0" lang="en-US" altLang="en-US" sz="20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grpSp>
        <p:nvGrpSpPr>
          <p:cNvPr id="51" name="Google Shape;682;p45"/>
          <p:cNvGrpSpPr/>
          <p:nvPr/>
        </p:nvGrpSpPr>
        <p:grpSpPr>
          <a:xfrm>
            <a:off x="5932564" y="3537774"/>
            <a:ext cx="3211436" cy="3211451"/>
            <a:chOff x="1190500" y="238125"/>
            <a:chExt cx="5237175" cy="5237200"/>
          </a:xfrm>
        </p:grpSpPr>
        <p:sp>
          <p:nvSpPr>
            <p:cNvPr id="52" name="Google Shape;683;p45"/>
            <p:cNvSpPr/>
            <p:nvPr/>
          </p:nvSpPr>
          <p:spPr>
            <a:xfrm>
              <a:off x="1190500" y="238125"/>
              <a:ext cx="5237175" cy="5237200"/>
            </a:xfrm>
            <a:custGeom>
              <a:avLst/>
              <a:gdLst/>
              <a:ahLst/>
              <a:cxnLst/>
              <a:rect l="l" t="t" r="r" b="b"/>
              <a:pathLst>
                <a:path w="209487" h="209488" extrusionOk="0">
                  <a:moveTo>
                    <a:pt x="104743" y="0"/>
                  </a:moveTo>
                  <a:cubicBezTo>
                    <a:pt x="76964" y="0"/>
                    <a:pt x="50321" y="11035"/>
                    <a:pt x="30679" y="30679"/>
                  </a:cubicBezTo>
                  <a:cubicBezTo>
                    <a:pt x="11034" y="50321"/>
                    <a:pt x="0" y="76964"/>
                    <a:pt x="0" y="104744"/>
                  </a:cubicBezTo>
                  <a:cubicBezTo>
                    <a:pt x="0" y="132523"/>
                    <a:pt x="11034" y="159163"/>
                    <a:pt x="30679" y="178808"/>
                  </a:cubicBezTo>
                  <a:cubicBezTo>
                    <a:pt x="50321" y="198449"/>
                    <a:pt x="76964" y="209487"/>
                    <a:pt x="104743" y="209487"/>
                  </a:cubicBezTo>
                  <a:cubicBezTo>
                    <a:pt x="132523" y="209487"/>
                    <a:pt x="159162" y="198449"/>
                    <a:pt x="178807" y="178808"/>
                  </a:cubicBezTo>
                  <a:cubicBezTo>
                    <a:pt x="198449" y="159163"/>
                    <a:pt x="209486" y="132523"/>
                    <a:pt x="209486" y="104744"/>
                  </a:cubicBezTo>
                  <a:cubicBezTo>
                    <a:pt x="209486" y="76964"/>
                    <a:pt x="198449" y="50321"/>
                    <a:pt x="178807" y="30679"/>
                  </a:cubicBezTo>
                  <a:cubicBezTo>
                    <a:pt x="159162" y="11035"/>
                    <a:pt x="132523" y="0"/>
                    <a:pt x="104743"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684;p45"/>
            <p:cNvSpPr/>
            <p:nvPr/>
          </p:nvSpPr>
          <p:spPr>
            <a:xfrm>
              <a:off x="1732050" y="779675"/>
              <a:ext cx="4154050" cy="4154075"/>
            </a:xfrm>
            <a:custGeom>
              <a:avLst/>
              <a:gdLst/>
              <a:ahLst/>
              <a:cxnLst/>
              <a:rect l="l" t="t" r="r" b="b"/>
              <a:pathLst>
                <a:path w="166162" h="166163" extrusionOk="0">
                  <a:moveTo>
                    <a:pt x="83081" y="1"/>
                  </a:moveTo>
                  <a:cubicBezTo>
                    <a:pt x="61045" y="1"/>
                    <a:pt x="39914" y="8753"/>
                    <a:pt x="24335" y="24335"/>
                  </a:cubicBezTo>
                  <a:cubicBezTo>
                    <a:pt x="8753" y="39915"/>
                    <a:pt x="1" y="61046"/>
                    <a:pt x="1" y="83082"/>
                  </a:cubicBezTo>
                  <a:cubicBezTo>
                    <a:pt x="1" y="105114"/>
                    <a:pt x="8753" y="126249"/>
                    <a:pt x="24335" y="141828"/>
                  </a:cubicBezTo>
                  <a:cubicBezTo>
                    <a:pt x="39914" y="157407"/>
                    <a:pt x="61045" y="166162"/>
                    <a:pt x="83081" y="166162"/>
                  </a:cubicBezTo>
                  <a:cubicBezTo>
                    <a:pt x="105114" y="166162"/>
                    <a:pt x="126248" y="157407"/>
                    <a:pt x="141827" y="141828"/>
                  </a:cubicBezTo>
                  <a:cubicBezTo>
                    <a:pt x="157406" y="126249"/>
                    <a:pt x="166162" y="105114"/>
                    <a:pt x="166162" y="83082"/>
                  </a:cubicBezTo>
                  <a:cubicBezTo>
                    <a:pt x="166162" y="61046"/>
                    <a:pt x="157406" y="39915"/>
                    <a:pt x="141827" y="24335"/>
                  </a:cubicBezTo>
                  <a:cubicBezTo>
                    <a:pt x="126248" y="8753"/>
                    <a:pt x="105114" y="1"/>
                    <a:pt x="83081" y="1"/>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685;p45"/>
            <p:cNvSpPr/>
            <p:nvPr/>
          </p:nvSpPr>
          <p:spPr>
            <a:xfrm>
              <a:off x="2297475" y="1345125"/>
              <a:ext cx="3023200" cy="3023200"/>
            </a:xfrm>
            <a:custGeom>
              <a:avLst/>
              <a:gdLst/>
              <a:ahLst/>
              <a:cxnLst/>
              <a:rect l="l" t="t" r="r" b="b"/>
              <a:pathLst>
                <a:path w="120928" h="120928" extrusionOk="0">
                  <a:moveTo>
                    <a:pt x="60464" y="0"/>
                  </a:moveTo>
                  <a:cubicBezTo>
                    <a:pt x="44429" y="0"/>
                    <a:pt x="29048" y="6371"/>
                    <a:pt x="17710" y="17709"/>
                  </a:cubicBezTo>
                  <a:cubicBezTo>
                    <a:pt x="6372" y="29048"/>
                    <a:pt x="1" y="44429"/>
                    <a:pt x="1" y="60464"/>
                  </a:cubicBezTo>
                  <a:cubicBezTo>
                    <a:pt x="1" y="76499"/>
                    <a:pt x="6372" y="91879"/>
                    <a:pt x="17710" y="103218"/>
                  </a:cubicBezTo>
                  <a:cubicBezTo>
                    <a:pt x="29048" y="114556"/>
                    <a:pt x="44429" y="120927"/>
                    <a:pt x="60464" y="120927"/>
                  </a:cubicBezTo>
                  <a:cubicBezTo>
                    <a:pt x="76499" y="120927"/>
                    <a:pt x="91880" y="114556"/>
                    <a:pt x="103218" y="103218"/>
                  </a:cubicBezTo>
                  <a:cubicBezTo>
                    <a:pt x="114556" y="91879"/>
                    <a:pt x="120927" y="76499"/>
                    <a:pt x="120927" y="60464"/>
                  </a:cubicBezTo>
                  <a:cubicBezTo>
                    <a:pt x="120927" y="44429"/>
                    <a:pt x="114556" y="29048"/>
                    <a:pt x="103218" y="17709"/>
                  </a:cubicBezTo>
                  <a:cubicBezTo>
                    <a:pt x="91880" y="6371"/>
                    <a:pt x="76499" y="0"/>
                    <a:pt x="60464"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1" name="Google Shape;341;p32"/>
          <p:cNvSpPr txBox="1">
            <a:spLocks noGrp="1"/>
          </p:cNvSpPr>
          <p:nvPr>
            <p:ph type="title"/>
          </p:nvPr>
        </p:nvSpPr>
        <p:spPr>
          <a:xfrm>
            <a:off x="475615" y="418465"/>
            <a:ext cx="8336280" cy="61404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Algorithms</a:t>
            </a:r>
            <a:endPar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364" name="Google Shape;364;p32"/>
          <p:cNvSpPr/>
          <p:nvPr/>
        </p:nvSpPr>
        <p:spPr>
          <a:xfrm>
            <a:off x="8004500" y="1209563"/>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32"/>
          <p:cNvSpPr/>
          <p:nvPr/>
        </p:nvSpPr>
        <p:spPr>
          <a:xfrm>
            <a:off x="8193150" y="1353625"/>
            <a:ext cx="151500" cy="151500"/>
          </a:xfrm>
          <a:prstGeom prst="ellipse">
            <a:avLst/>
          </a:prstGeom>
          <a:gradFill>
            <a:gsLst>
              <a:gs pos="0">
                <a:schemeClr val="accent3">
                  <a:alpha val="10000"/>
                </a:schemeClr>
              </a:gs>
              <a:gs pos="100000">
                <a:schemeClr val="accent2">
                  <a:alpha val="1000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32"/>
          <p:cNvSpPr/>
          <p:nvPr/>
        </p:nvSpPr>
        <p:spPr>
          <a:xfrm>
            <a:off x="8034775" y="861725"/>
            <a:ext cx="105900" cy="1059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 name="Google Shape;468;p36"/>
          <p:cNvGrpSpPr/>
          <p:nvPr/>
        </p:nvGrpSpPr>
        <p:grpSpPr>
          <a:xfrm>
            <a:off x="7191641" y="881799"/>
            <a:ext cx="554809" cy="554809"/>
            <a:chOff x="5724800" y="2169125"/>
            <a:chExt cx="587100" cy="587100"/>
          </a:xfrm>
        </p:grpSpPr>
        <p:sp>
          <p:nvSpPr>
            <p:cNvPr id="29" name="Google Shape;469;p36"/>
            <p:cNvSpPr/>
            <p:nvPr/>
          </p:nvSpPr>
          <p:spPr>
            <a:xfrm>
              <a:off x="5724800" y="2169125"/>
              <a:ext cx="587100" cy="5871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470;p36"/>
            <p:cNvSpPr/>
            <p:nvPr/>
          </p:nvSpPr>
          <p:spPr>
            <a:xfrm>
              <a:off x="5795750" y="2240075"/>
              <a:ext cx="445200" cy="445200"/>
            </a:xfrm>
            <a:prstGeom prst="ellipse">
              <a:avLst/>
            </a:pr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471;p36"/>
            <p:cNvSpPr/>
            <p:nvPr/>
          </p:nvSpPr>
          <p:spPr>
            <a:xfrm>
              <a:off x="5889083" y="2332610"/>
              <a:ext cx="258497" cy="260131"/>
            </a:xfrm>
            <a:custGeom>
              <a:avLst/>
              <a:gdLst/>
              <a:ahLst/>
              <a:cxnLst/>
              <a:rect l="l" t="t" r="r" b="b"/>
              <a:pathLst>
                <a:path w="42238" h="42505" extrusionOk="0">
                  <a:moveTo>
                    <a:pt x="21119" y="10637"/>
                  </a:moveTo>
                  <a:cubicBezTo>
                    <a:pt x="26971" y="10637"/>
                    <a:pt x="31734" y="15400"/>
                    <a:pt x="31734" y="21253"/>
                  </a:cubicBezTo>
                  <a:cubicBezTo>
                    <a:pt x="31734" y="27107"/>
                    <a:pt x="26971" y="31868"/>
                    <a:pt x="21119" y="31868"/>
                  </a:cubicBezTo>
                  <a:cubicBezTo>
                    <a:pt x="15264" y="31868"/>
                    <a:pt x="10503" y="27107"/>
                    <a:pt x="10503" y="21253"/>
                  </a:cubicBezTo>
                  <a:cubicBezTo>
                    <a:pt x="10503" y="15400"/>
                    <a:pt x="15264" y="10637"/>
                    <a:pt x="21119" y="10637"/>
                  </a:cubicBezTo>
                  <a:close/>
                  <a:moveTo>
                    <a:pt x="21732" y="0"/>
                  </a:moveTo>
                  <a:cubicBezTo>
                    <a:pt x="21732" y="0"/>
                    <a:pt x="21222" y="1034"/>
                    <a:pt x="20821" y="2142"/>
                  </a:cubicBezTo>
                  <a:cubicBezTo>
                    <a:pt x="20639" y="2622"/>
                    <a:pt x="20479" y="3095"/>
                    <a:pt x="20357" y="3480"/>
                  </a:cubicBezTo>
                  <a:cubicBezTo>
                    <a:pt x="20346" y="3483"/>
                    <a:pt x="20329" y="3483"/>
                    <a:pt x="20318" y="3483"/>
                  </a:cubicBezTo>
                  <a:cubicBezTo>
                    <a:pt x="19842" y="3513"/>
                    <a:pt x="19443" y="3513"/>
                    <a:pt x="19171" y="3570"/>
                  </a:cubicBezTo>
                  <a:cubicBezTo>
                    <a:pt x="18896" y="3612"/>
                    <a:pt x="18739" y="3635"/>
                    <a:pt x="18739" y="3635"/>
                  </a:cubicBezTo>
                  <a:cubicBezTo>
                    <a:pt x="18739" y="3635"/>
                    <a:pt x="18582" y="3660"/>
                    <a:pt x="18305" y="3702"/>
                  </a:cubicBezTo>
                  <a:cubicBezTo>
                    <a:pt x="18031" y="3743"/>
                    <a:pt x="17636" y="3792"/>
                    <a:pt x="17177" y="3926"/>
                  </a:cubicBezTo>
                  <a:cubicBezTo>
                    <a:pt x="17165" y="3928"/>
                    <a:pt x="17152" y="3933"/>
                    <a:pt x="17140" y="3935"/>
                  </a:cubicBezTo>
                  <a:cubicBezTo>
                    <a:pt x="16914" y="3603"/>
                    <a:pt x="16630" y="3196"/>
                    <a:pt x="16321" y="2790"/>
                  </a:cubicBezTo>
                  <a:cubicBezTo>
                    <a:pt x="15972" y="2326"/>
                    <a:pt x="15605" y="1869"/>
                    <a:pt x="15319" y="1530"/>
                  </a:cubicBezTo>
                  <a:cubicBezTo>
                    <a:pt x="15031" y="1186"/>
                    <a:pt x="14837" y="976"/>
                    <a:pt x="14837" y="976"/>
                  </a:cubicBezTo>
                  <a:cubicBezTo>
                    <a:pt x="14837" y="976"/>
                    <a:pt x="14532" y="1087"/>
                    <a:pt x="14078" y="1251"/>
                  </a:cubicBezTo>
                  <a:cubicBezTo>
                    <a:pt x="13628" y="1422"/>
                    <a:pt x="13009" y="1616"/>
                    <a:pt x="12437" y="1916"/>
                  </a:cubicBezTo>
                  <a:cubicBezTo>
                    <a:pt x="11862" y="2202"/>
                    <a:pt x="11267" y="2453"/>
                    <a:pt x="10858" y="2712"/>
                  </a:cubicBezTo>
                  <a:cubicBezTo>
                    <a:pt x="10445" y="2961"/>
                    <a:pt x="10168" y="3127"/>
                    <a:pt x="10168" y="3127"/>
                  </a:cubicBezTo>
                  <a:cubicBezTo>
                    <a:pt x="10168" y="3127"/>
                    <a:pt x="10311" y="4293"/>
                    <a:pt x="10549" y="5407"/>
                  </a:cubicBezTo>
                  <a:cubicBezTo>
                    <a:pt x="10657" y="5910"/>
                    <a:pt x="10782" y="6397"/>
                    <a:pt x="10891" y="6792"/>
                  </a:cubicBezTo>
                  <a:cubicBezTo>
                    <a:pt x="10881" y="6799"/>
                    <a:pt x="10870" y="6806"/>
                    <a:pt x="10861" y="6815"/>
                  </a:cubicBezTo>
                  <a:cubicBezTo>
                    <a:pt x="10477" y="7099"/>
                    <a:pt x="10159" y="7339"/>
                    <a:pt x="9937" y="7505"/>
                  </a:cubicBezTo>
                  <a:cubicBezTo>
                    <a:pt x="9732" y="7692"/>
                    <a:pt x="9612" y="7798"/>
                    <a:pt x="9612" y="7798"/>
                  </a:cubicBezTo>
                  <a:cubicBezTo>
                    <a:pt x="9612" y="7798"/>
                    <a:pt x="9494" y="7904"/>
                    <a:pt x="9289" y="8091"/>
                  </a:cubicBezTo>
                  <a:cubicBezTo>
                    <a:pt x="9093" y="8287"/>
                    <a:pt x="8770" y="8525"/>
                    <a:pt x="8458" y="8890"/>
                  </a:cubicBezTo>
                  <a:cubicBezTo>
                    <a:pt x="8451" y="8899"/>
                    <a:pt x="8440" y="8908"/>
                    <a:pt x="8433" y="8917"/>
                  </a:cubicBezTo>
                  <a:cubicBezTo>
                    <a:pt x="8063" y="8760"/>
                    <a:pt x="7604" y="8574"/>
                    <a:pt x="7127" y="8398"/>
                  </a:cubicBezTo>
                  <a:cubicBezTo>
                    <a:pt x="6046" y="7997"/>
                    <a:pt x="4897" y="7676"/>
                    <a:pt x="4897" y="7676"/>
                  </a:cubicBezTo>
                  <a:cubicBezTo>
                    <a:pt x="4897" y="7676"/>
                    <a:pt x="4844" y="7733"/>
                    <a:pt x="4761" y="7849"/>
                  </a:cubicBezTo>
                  <a:cubicBezTo>
                    <a:pt x="4676" y="7960"/>
                    <a:pt x="4556" y="8121"/>
                    <a:pt x="4410" y="8313"/>
                  </a:cubicBezTo>
                  <a:cubicBezTo>
                    <a:pt x="4133" y="8707"/>
                    <a:pt x="3706" y="9194"/>
                    <a:pt x="3388" y="9755"/>
                  </a:cubicBezTo>
                  <a:cubicBezTo>
                    <a:pt x="3056" y="10307"/>
                    <a:pt x="2707" y="10849"/>
                    <a:pt x="2486" y="11278"/>
                  </a:cubicBezTo>
                  <a:cubicBezTo>
                    <a:pt x="2276" y="11712"/>
                    <a:pt x="2135" y="12001"/>
                    <a:pt x="2135" y="12001"/>
                  </a:cubicBezTo>
                  <a:cubicBezTo>
                    <a:pt x="2135" y="12001"/>
                    <a:pt x="2887" y="12908"/>
                    <a:pt x="3686" y="13718"/>
                  </a:cubicBezTo>
                  <a:cubicBezTo>
                    <a:pt x="4046" y="14082"/>
                    <a:pt x="4413" y="14424"/>
                    <a:pt x="4717" y="14698"/>
                  </a:cubicBezTo>
                  <a:cubicBezTo>
                    <a:pt x="4713" y="14710"/>
                    <a:pt x="4706" y="14721"/>
                    <a:pt x="4701" y="14733"/>
                  </a:cubicBezTo>
                  <a:cubicBezTo>
                    <a:pt x="4537" y="15181"/>
                    <a:pt x="4401" y="15555"/>
                    <a:pt x="4306" y="15815"/>
                  </a:cubicBezTo>
                  <a:cubicBezTo>
                    <a:pt x="4253" y="15945"/>
                    <a:pt x="4230" y="16051"/>
                    <a:pt x="4212" y="16125"/>
                  </a:cubicBezTo>
                  <a:cubicBezTo>
                    <a:pt x="4193" y="16196"/>
                    <a:pt x="4184" y="16235"/>
                    <a:pt x="4184" y="16235"/>
                  </a:cubicBezTo>
                  <a:cubicBezTo>
                    <a:pt x="4184" y="16235"/>
                    <a:pt x="4013" y="16849"/>
                    <a:pt x="3799" y="17777"/>
                  </a:cubicBezTo>
                  <a:cubicBezTo>
                    <a:pt x="3796" y="17789"/>
                    <a:pt x="3794" y="17802"/>
                    <a:pt x="3794" y="17814"/>
                  </a:cubicBezTo>
                  <a:cubicBezTo>
                    <a:pt x="3399" y="17883"/>
                    <a:pt x="2915" y="17975"/>
                    <a:pt x="2421" y="18089"/>
                  </a:cubicBezTo>
                  <a:cubicBezTo>
                    <a:pt x="1299" y="18335"/>
                    <a:pt x="166" y="18691"/>
                    <a:pt x="166" y="18691"/>
                  </a:cubicBezTo>
                  <a:cubicBezTo>
                    <a:pt x="166" y="18691"/>
                    <a:pt x="99" y="19007"/>
                    <a:pt x="85" y="19489"/>
                  </a:cubicBezTo>
                  <a:cubicBezTo>
                    <a:pt x="62" y="19969"/>
                    <a:pt x="30" y="20611"/>
                    <a:pt x="0" y="21253"/>
                  </a:cubicBezTo>
                  <a:cubicBezTo>
                    <a:pt x="30" y="21894"/>
                    <a:pt x="62" y="22536"/>
                    <a:pt x="85" y="23016"/>
                  </a:cubicBezTo>
                  <a:cubicBezTo>
                    <a:pt x="99" y="23498"/>
                    <a:pt x="166" y="23814"/>
                    <a:pt x="166" y="23814"/>
                  </a:cubicBezTo>
                  <a:cubicBezTo>
                    <a:pt x="166" y="23814"/>
                    <a:pt x="1299" y="24170"/>
                    <a:pt x="2421" y="24417"/>
                  </a:cubicBezTo>
                  <a:cubicBezTo>
                    <a:pt x="2915" y="24527"/>
                    <a:pt x="3399" y="24622"/>
                    <a:pt x="3794" y="24691"/>
                  </a:cubicBezTo>
                  <a:cubicBezTo>
                    <a:pt x="3794" y="24703"/>
                    <a:pt x="3796" y="24717"/>
                    <a:pt x="3799" y="24728"/>
                  </a:cubicBezTo>
                  <a:cubicBezTo>
                    <a:pt x="4013" y="25656"/>
                    <a:pt x="4184" y="26270"/>
                    <a:pt x="4184" y="26270"/>
                  </a:cubicBezTo>
                  <a:cubicBezTo>
                    <a:pt x="4184" y="26270"/>
                    <a:pt x="4193" y="26309"/>
                    <a:pt x="4212" y="26380"/>
                  </a:cubicBezTo>
                  <a:cubicBezTo>
                    <a:pt x="4230" y="26452"/>
                    <a:pt x="4253" y="26560"/>
                    <a:pt x="4306" y="26690"/>
                  </a:cubicBezTo>
                  <a:cubicBezTo>
                    <a:pt x="4401" y="26950"/>
                    <a:pt x="4539" y="27324"/>
                    <a:pt x="4701" y="27772"/>
                  </a:cubicBezTo>
                  <a:cubicBezTo>
                    <a:pt x="4706" y="27781"/>
                    <a:pt x="4713" y="27795"/>
                    <a:pt x="4717" y="27807"/>
                  </a:cubicBezTo>
                  <a:cubicBezTo>
                    <a:pt x="4413" y="28079"/>
                    <a:pt x="4046" y="28423"/>
                    <a:pt x="3686" y="28787"/>
                  </a:cubicBezTo>
                  <a:cubicBezTo>
                    <a:pt x="2887" y="29595"/>
                    <a:pt x="2135" y="30502"/>
                    <a:pt x="2135" y="30502"/>
                  </a:cubicBezTo>
                  <a:cubicBezTo>
                    <a:pt x="2135" y="30502"/>
                    <a:pt x="2276" y="30793"/>
                    <a:pt x="2486" y="31227"/>
                  </a:cubicBezTo>
                  <a:cubicBezTo>
                    <a:pt x="2707" y="31656"/>
                    <a:pt x="3058" y="32198"/>
                    <a:pt x="3388" y="32750"/>
                  </a:cubicBezTo>
                  <a:cubicBezTo>
                    <a:pt x="3706" y="33311"/>
                    <a:pt x="4133" y="33798"/>
                    <a:pt x="4410" y="34192"/>
                  </a:cubicBezTo>
                  <a:cubicBezTo>
                    <a:pt x="4556" y="34384"/>
                    <a:pt x="4676" y="34543"/>
                    <a:pt x="4761" y="34656"/>
                  </a:cubicBezTo>
                  <a:cubicBezTo>
                    <a:pt x="4844" y="34769"/>
                    <a:pt x="4897" y="34829"/>
                    <a:pt x="4897" y="34829"/>
                  </a:cubicBezTo>
                  <a:cubicBezTo>
                    <a:pt x="4897" y="34829"/>
                    <a:pt x="6046" y="34509"/>
                    <a:pt x="7127" y="34105"/>
                  </a:cubicBezTo>
                  <a:cubicBezTo>
                    <a:pt x="7604" y="33932"/>
                    <a:pt x="8063" y="33745"/>
                    <a:pt x="8433" y="33588"/>
                  </a:cubicBezTo>
                  <a:cubicBezTo>
                    <a:pt x="8440" y="33597"/>
                    <a:pt x="8451" y="33606"/>
                    <a:pt x="8458" y="33615"/>
                  </a:cubicBezTo>
                  <a:cubicBezTo>
                    <a:pt x="8770" y="33978"/>
                    <a:pt x="9093" y="34215"/>
                    <a:pt x="9289" y="34412"/>
                  </a:cubicBezTo>
                  <a:cubicBezTo>
                    <a:pt x="9497" y="34599"/>
                    <a:pt x="9612" y="34707"/>
                    <a:pt x="9612" y="34707"/>
                  </a:cubicBezTo>
                  <a:cubicBezTo>
                    <a:pt x="9612" y="34707"/>
                    <a:pt x="9730" y="34813"/>
                    <a:pt x="9937" y="35000"/>
                  </a:cubicBezTo>
                  <a:cubicBezTo>
                    <a:pt x="10159" y="35166"/>
                    <a:pt x="10477" y="35404"/>
                    <a:pt x="10861" y="35690"/>
                  </a:cubicBezTo>
                  <a:cubicBezTo>
                    <a:pt x="10870" y="35697"/>
                    <a:pt x="10881" y="35706"/>
                    <a:pt x="10891" y="35713"/>
                  </a:cubicBezTo>
                  <a:cubicBezTo>
                    <a:pt x="10782" y="36106"/>
                    <a:pt x="10657" y="36592"/>
                    <a:pt x="10549" y="37096"/>
                  </a:cubicBezTo>
                  <a:cubicBezTo>
                    <a:pt x="10311" y="38213"/>
                    <a:pt x="10168" y="39376"/>
                    <a:pt x="10168" y="39376"/>
                  </a:cubicBezTo>
                  <a:cubicBezTo>
                    <a:pt x="10168" y="39376"/>
                    <a:pt x="10445" y="39544"/>
                    <a:pt x="10858" y="39793"/>
                  </a:cubicBezTo>
                  <a:cubicBezTo>
                    <a:pt x="11267" y="40050"/>
                    <a:pt x="11862" y="40303"/>
                    <a:pt x="12437" y="40590"/>
                  </a:cubicBezTo>
                  <a:cubicBezTo>
                    <a:pt x="13009" y="40887"/>
                    <a:pt x="13628" y="41081"/>
                    <a:pt x="14078" y="41254"/>
                  </a:cubicBezTo>
                  <a:cubicBezTo>
                    <a:pt x="14532" y="41418"/>
                    <a:pt x="14837" y="41527"/>
                    <a:pt x="14837" y="41527"/>
                  </a:cubicBezTo>
                  <a:cubicBezTo>
                    <a:pt x="14837" y="41527"/>
                    <a:pt x="15031" y="41317"/>
                    <a:pt x="15319" y="40973"/>
                  </a:cubicBezTo>
                  <a:cubicBezTo>
                    <a:pt x="15603" y="40633"/>
                    <a:pt x="15972" y="40176"/>
                    <a:pt x="16321" y="39715"/>
                  </a:cubicBezTo>
                  <a:cubicBezTo>
                    <a:pt x="16630" y="39309"/>
                    <a:pt x="16914" y="38903"/>
                    <a:pt x="17140" y="38568"/>
                  </a:cubicBezTo>
                  <a:cubicBezTo>
                    <a:pt x="17152" y="38570"/>
                    <a:pt x="17165" y="38575"/>
                    <a:pt x="17177" y="38577"/>
                  </a:cubicBezTo>
                  <a:cubicBezTo>
                    <a:pt x="17636" y="38713"/>
                    <a:pt x="18031" y="38762"/>
                    <a:pt x="18305" y="38803"/>
                  </a:cubicBezTo>
                  <a:cubicBezTo>
                    <a:pt x="18582" y="38845"/>
                    <a:pt x="18739" y="38868"/>
                    <a:pt x="18739" y="38868"/>
                  </a:cubicBezTo>
                  <a:cubicBezTo>
                    <a:pt x="18739" y="38868"/>
                    <a:pt x="18896" y="38893"/>
                    <a:pt x="19171" y="38935"/>
                  </a:cubicBezTo>
                  <a:cubicBezTo>
                    <a:pt x="19443" y="38993"/>
                    <a:pt x="19842" y="38993"/>
                    <a:pt x="20318" y="39020"/>
                  </a:cubicBezTo>
                  <a:cubicBezTo>
                    <a:pt x="20329" y="39023"/>
                    <a:pt x="20346" y="39023"/>
                    <a:pt x="20357" y="39023"/>
                  </a:cubicBezTo>
                  <a:cubicBezTo>
                    <a:pt x="20479" y="39408"/>
                    <a:pt x="20639" y="39881"/>
                    <a:pt x="20821" y="40361"/>
                  </a:cubicBezTo>
                  <a:cubicBezTo>
                    <a:pt x="21222" y="41469"/>
                    <a:pt x="21732" y="42505"/>
                    <a:pt x="21732" y="42505"/>
                  </a:cubicBezTo>
                  <a:cubicBezTo>
                    <a:pt x="21732" y="42505"/>
                    <a:pt x="22053" y="42489"/>
                    <a:pt x="22533" y="42466"/>
                  </a:cubicBezTo>
                  <a:cubicBezTo>
                    <a:pt x="22773" y="42452"/>
                    <a:pt x="23055" y="42436"/>
                    <a:pt x="23355" y="42420"/>
                  </a:cubicBezTo>
                  <a:cubicBezTo>
                    <a:pt x="23655" y="42390"/>
                    <a:pt x="23971" y="42334"/>
                    <a:pt x="24290" y="42290"/>
                  </a:cubicBezTo>
                  <a:cubicBezTo>
                    <a:pt x="24926" y="42187"/>
                    <a:pt x="25566" y="42113"/>
                    <a:pt x="26032" y="41972"/>
                  </a:cubicBezTo>
                  <a:cubicBezTo>
                    <a:pt x="26500" y="41852"/>
                    <a:pt x="26812" y="41773"/>
                    <a:pt x="26812" y="41773"/>
                  </a:cubicBezTo>
                  <a:cubicBezTo>
                    <a:pt x="26812" y="41773"/>
                    <a:pt x="27010" y="40626"/>
                    <a:pt x="27091" y="39475"/>
                  </a:cubicBezTo>
                  <a:cubicBezTo>
                    <a:pt x="27130" y="38960"/>
                    <a:pt x="27149" y="38459"/>
                    <a:pt x="27158" y="38053"/>
                  </a:cubicBezTo>
                  <a:cubicBezTo>
                    <a:pt x="27170" y="38049"/>
                    <a:pt x="27181" y="38044"/>
                    <a:pt x="27193" y="38039"/>
                  </a:cubicBezTo>
                  <a:cubicBezTo>
                    <a:pt x="27640" y="37873"/>
                    <a:pt x="28017" y="37744"/>
                    <a:pt x="28273" y="37636"/>
                  </a:cubicBezTo>
                  <a:cubicBezTo>
                    <a:pt x="28522" y="37516"/>
                    <a:pt x="28667" y="37446"/>
                    <a:pt x="28667" y="37446"/>
                  </a:cubicBezTo>
                  <a:cubicBezTo>
                    <a:pt x="28667" y="37446"/>
                    <a:pt x="28810" y="37377"/>
                    <a:pt x="29060" y="37257"/>
                  </a:cubicBezTo>
                  <a:cubicBezTo>
                    <a:pt x="29304" y="37126"/>
                    <a:pt x="29683" y="36989"/>
                    <a:pt x="30082" y="36724"/>
                  </a:cubicBezTo>
                  <a:cubicBezTo>
                    <a:pt x="30091" y="36719"/>
                    <a:pt x="30105" y="36712"/>
                    <a:pt x="30114" y="36706"/>
                  </a:cubicBezTo>
                  <a:cubicBezTo>
                    <a:pt x="30426" y="36959"/>
                    <a:pt x="30811" y="37269"/>
                    <a:pt x="31222" y="37569"/>
                  </a:cubicBezTo>
                  <a:cubicBezTo>
                    <a:pt x="32148" y="38261"/>
                    <a:pt x="33161" y="38891"/>
                    <a:pt x="33161" y="38891"/>
                  </a:cubicBezTo>
                  <a:cubicBezTo>
                    <a:pt x="33161" y="38891"/>
                    <a:pt x="33419" y="38699"/>
                    <a:pt x="33809" y="38413"/>
                  </a:cubicBezTo>
                  <a:cubicBezTo>
                    <a:pt x="34188" y="38116"/>
                    <a:pt x="34730" y="37765"/>
                    <a:pt x="35192" y="37315"/>
                  </a:cubicBezTo>
                  <a:cubicBezTo>
                    <a:pt x="35665" y="36879"/>
                    <a:pt x="36156" y="36463"/>
                    <a:pt x="36482" y="36108"/>
                  </a:cubicBezTo>
                  <a:lnTo>
                    <a:pt x="37024" y="35517"/>
                  </a:lnTo>
                  <a:cubicBezTo>
                    <a:pt x="37024" y="35517"/>
                    <a:pt x="36558" y="34437"/>
                    <a:pt x="36020" y="33435"/>
                  </a:cubicBezTo>
                  <a:cubicBezTo>
                    <a:pt x="35775" y="32983"/>
                    <a:pt x="35519" y="32551"/>
                    <a:pt x="35305" y="32203"/>
                  </a:cubicBezTo>
                  <a:cubicBezTo>
                    <a:pt x="35312" y="32191"/>
                    <a:pt x="35321" y="32182"/>
                    <a:pt x="35328" y="32173"/>
                  </a:cubicBezTo>
                  <a:cubicBezTo>
                    <a:pt x="35614" y="31790"/>
                    <a:pt x="35852" y="31471"/>
                    <a:pt x="36018" y="31250"/>
                  </a:cubicBezTo>
                  <a:cubicBezTo>
                    <a:pt x="36165" y="31012"/>
                    <a:pt x="36248" y="30878"/>
                    <a:pt x="36248" y="30878"/>
                  </a:cubicBezTo>
                  <a:cubicBezTo>
                    <a:pt x="36248" y="30878"/>
                    <a:pt x="36332" y="30742"/>
                    <a:pt x="36475" y="30504"/>
                  </a:cubicBezTo>
                  <a:cubicBezTo>
                    <a:pt x="36611" y="30262"/>
                    <a:pt x="36849" y="29939"/>
                    <a:pt x="37052" y="29508"/>
                  </a:cubicBezTo>
                  <a:cubicBezTo>
                    <a:pt x="37056" y="29496"/>
                    <a:pt x="37063" y="29484"/>
                    <a:pt x="37068" y="29473"/>
                  </a:cubicBezTo>
                  <a:cubicBezTo>
                    <a:pt x="37467" y="29519"/>
                    <a:pt x="37959" y="29570"/>
                    <a:pt x="38464" y="29602"/>
                  </a:cubicBezTo>
                  <a:cubicBezTo>
                    <a:pt x="39285" y="29660"/>
                    <a:pt x="40128" y="29668"/>
                    <a:pt x="40543" y="29668"/>
                  </a:cubicBezTo>
                  <a:cubicBezTo>
                    <a:pt x="40709" y="29668"/>
                    <a:pt x="40806" y="29667"/>
                    <a:pt x="40806" y="29667"/>
                  </a:cubicBezTo>
                  <a:cubicBezTo>
                    <a:pt x="40806" y="29667"/>
                    <a:pt x="40846" y="29595"/>
                    <a:pt x="40894" y="29464"/>
                  </a:cubicBezTo>
                  <a:cubicBezTo>
                    <a:pt x="40945" y="29332"/>
                    <a:pt x="41014" y="29143"/>
                    <a:pt x="41099" y="28917"/>
                  </a:cubicBezTo>
                  <a:cubicBezTo>
                    <a:pt x="41254" y="28460"/>
                    <a:pt x="41513" y="27864"/>
                    <a:pt x="41674" y="27241"/>
                  </a:cubicBezTo>
                  <a:cubicBezTo>
                    <a:pt x="41833" y="26618"/>
                    <a:pt x="41993" y="25993"/>
                    <a:pt x="42113" y="25524"/>
                  </a:cubicBezTo>
                  <a:cubicBezTo>
                    <a:pt x="42186" y="25047"/>
                    <a:pt x="42237" y="24730"/>
                    <a:pt x="42237" y="24730"/>
                  </a:cubicBezTo>
                  <a:cubicBezTo>
                    <a:pt x="42237" y="24730"/>
                    <a:pt x="41254" y="24073"/>
                    <a:pt x="40255" y="23523"/>
                  </a:cubicBezTo>
                  <a:cubicBezTo>
                    <a:pt x="39821" y="23279"/>
                    <a:pt x="39376" y="23053"/>
                    <a:pt x="39002" y="22875"/>
                  </a:cubicBezTo>
                  <a:cubicBezTo>
                    <a:pt x="39004" y="22863"/>
                    <a:pt x="39006" y="22852"/>
                    <a:pt x="39006" y="22840"/>
                  </a:cubicBezTo>
                  <a:cubicBezTo>
                    <a:pt x="39055" y="21887"/>
                    <a:pt x="39087" y="21253"/>
                    <a:pt x="39087" y="21253"/>
                  </a:cubicBezTo>
                  <a:cubicBezTo>
                    <a:pt x="39087" y="21253"/>
                    <a:pt x="39055" y="20618"/>
                    <a:pt x="39006" y="19665"/>
                  </a:cubicBezTo>
                  <a:cubicBezTo>
                    <a:pt x="39006" y="19653"/>
                    <a:pt x="39004" y="19642"/>
                    <a:pt x="39002" y="19630"/>
                  </a:cubicBezTo>
                  <a:cubicBezTo>
                    <a:pt x="39376" y="19452"/>
                    <a:pt x="39821" y="19226"/>
                    <a:pt x="40255" y="18982"/>
                  </a:cubicBezTo>
                  <a:cubicBezTo>
                    <a:pt x="41254" y="18432"/>
                    <a:pt x="42237" y="17775"/>
                    <a:pt x="42237" y="17775"/>
                  </a:cubicBezTo>
                  <a:cubicBezTo>
                    <a:pt x="42237" y="17775"/>
                    <a:pt x="42186" y="17456"/>
                    <a:pt x="42113" y="16981"/>
                  </a:cubicBezTo>
                  <a:cubicBezTo>
                    <a:pt x="41993" y="16512"/>
                    <a:pt x="41833" y="15887"/>
                    <a:pt x="41674" y="15264"/>
                  </a:cubicBezTo>
                  <a:cubicBezTo>
                    <a:pt x="41513" y="14638"/>
                    <a:pt x="41254" y="14045"/>
                    <a:pt x="41099" y="13588"/>
                  </a:cubicBezTo>
                  <a:cubicBezTo>
                    <a:pt x="41014" y="13362"/>
                    <a:pt x="40945" y="13173"/>
                    <a:pt x="40894" y="13041"/>
                  </a:cubicBezTo>
                  <a:cubicBezTo>
                    <a:pt x="40846" y="12908"/>
                    <a:pt x="40806" y="12838"/>
                    <a:pt x="40806" y="12838"/>
                  </a:cubicBezTo>
                  <a:cubicBezTo>
                    <a:pt x="40806" y="12838"/>
                    <a:pt x="40693" y="12837"/>
                    <a:pt x="40504" y="12837"/>
                  </a:cubicBezTo>
                  <a:cubicBezTo>
                    <a:pt x="40076" y="12837"/>
                    <a:pt x="39260" y="12845"/>
                    <a:pt x="38464" y="12903"/>
                  </a:cubicBezTo>
                  <a:cubicBezTo>
                    <a:pt x="37959" y="12935"/>
                    <a:pt x="37467" y="12984"/>
                    <a:pt x="37068" y="13032"/>
                  </a:cubicBezTo>
                  <a:cubicBezTo>
                    <a:pt x="37063" y="13021"/>
                    <a:pt x="37056" y="13007"/>
                    <a:pt x="37052" y="12998"/>
                  </a:cubicBezTo>
                  <a:cubicBezTo>
                    <a:pt x="36849" y="12566"/>
                    <a:pt x="36611" y="12243"/>
                    <a:pt x="36475" y="12001"/>
                  </a:cubicBezTo>
                  <a:cubicBezTo>
                    <a:pt x="36332" y="11763"/>
                    <a:pt x="36248" y="11627"/>
                    <a:pt x="36248" y="11627"/>
                  </a:cubicBezTo>
                  <a:cubicBezTo>
                    <a:pt x="36248" y="11627"/>
                    <a:pt x="36165" y="11491"/>
                    <a:pt x="36018" y="11255"/>
                  </a:cubicBezTo>
                  <a:cubicBezTo>
                    <a:pt x="35852" y="11031"/>
                    <a:pt x="35614" y="10713"/>
                    <a:pt x="35328" y="10332"/>
                  </a:cubicBezTo>
                  <a:cubicBezTo>
                    <a:pt x="35321" y="10323"/>
                    <a:pt x="35312" y="10311"/>
                    <a:pt x="35305" y="10302"/>
                  </a:cubicBezTo>
                  <a:cubicBezTo>
                    <a:pt x="35519" y="9954"/>
                    <a:pt x="35775" y="9522"/>
                    <a:pt x="36020" y="9070"/>
                  </a:cubicBezTo>
                  <a:cubicBezTo>
                    <a:pt x="36558" y="8068"/>
                    <a:pt x="37024" y="6988"/>
                    <a:pt x="37024" y="6988"/>
                  </a:cubicBezTo>
                  <a:lnTo>
                    <a:pt x="36482" y="6395"/>
                  </a:lnTo>
                  <a:cubicBezTo>
                    <a:pt x="36156" y="6040"/>
                    <a:pt x="35665" y="5624"/>
                    <a:pt x="35192" y="5188"/>
                  </a:cubicBezTo>
                  <a:cubicBezTo>
                    <a:pt x="34730" y="4740"/>
                    <a:pt x="34185" y="4387"/>
                    <a:pt x="33809" y="4089"/>
                  </a:cubicBezTo>
                  <a:cubicBezTo>
                    <a:pt x="33419" y="3803"/>
                    <a:pt x="33161" y="3612"/>
                    <a:pt x="33161" y="3612"/>
                  </a:cubicBezTo>
                  <a:cubicBezTo>
                    <a:pt x="33161" y="3612"/>
                    <a:pt x="32148" y="4244"/>
                    <a:pt x="31222" y="4934"/>
                  </a:cubicBezTo>
                  <a:cubicBezTo>
                    <a:pt x="30814" y="5236"/>
                    <a:pt x="30426" y="5543"/>
                    <a:pt x="30114" y="5800"/>
                  </a:cubicBezTo>
                  <a:cubicBezTo>
                    <a:pt x="30105" y="5793"/>
                    <a:pt x="30091" y="5786"/>
                    <a:pt x="30082" y="5779"/>
                  </a:cubicBezTo>
                  <a:cubicBezTo>
                    <a:pt x="29683" y="5516"/>
                    <a:pt x="29304" y="5377"/>
                    <a:pt x="29060" y="5248"/>
                  </a:cubicBezTo>
                  <a:cubicBezTo>
                    <a:pt x="28810" y="5126"/>
                    <a:pt x="28667" y="5056"/>
                    <a:pt x="28667" y="5056"/>
                  </a:cubicBezTo>
                  <a:cubicBezTo>
                    <a:pt x="28667" y="5056"/>
                    <a:pt x="28522" y="4990"/>
                    <a:pt x="28273" y="4867"/>
                  </a:cubicBezTo>
                  <a:cubicBezTo>
                    <a:pt x="28017" y="4759"/>
                    <a:pt x="27640" y="4632"/>
                    <a:pt x="27193" y="4463"/>
                  </a:cubicBezTo>
                  <a:cubicBezTo>
                    <a:pt x="27181" y="4461"/>
                    <a:pt x="27170" y="4456"/>
                    <a:pt x="27158" y="4452"/>
                  </a:cubicBezTo>
                  <a:cubicBezTo>
                    <a:pt x="27149" y="4043"/>
                    <a:pt x="27130" y="3543"/>
                    <a:pt x="27091" y="3030"/>
                  </a:cubicBezTo>
                  <a:cubicBezTo>
                    <a:pt x="27010" y="1876"/>
                    <a:pt x="26812" y="732"/>
                    <a:pt x="26812" y="732"/>
                  </a:cubicBezTo>
                  <a:cubicBezTo>
                    <a:pt x="26812" y="732"/>
                    <a:pt x="26500" y="651"/>
                    <a:pt x="26032" y="531"/>
                  </a:cubicBezTo>
                  <a:cubicBezTo>
                    <a:pt x="25566" y="392"/>
                    <a:pt x="24926" y="316"/>
                    <a:pt x="24290" y="215"/>
                  </a:cubicBezTo>
                  <a:cubicBezTo>
                    <a:pt x="23971" y="169"/>
                    <a:pt x="23655" y="113"/>
                    <a:pt x="23355" y="85"/>
                  </a:cubicBezTo>
                  <a:cubicBezTo>
                    <a:pt x="23055" y="67"/>
                    <a:pt x="22773" y="53"/>
                    <a:pt x="22533" y="39"/>
                  </a:cubicBezTo>
                  <a:cubicBezTo>
                    <a:pt x="22053" y="16"/>
                    <a:pt x="21732" y="0"/>
                    <a:pt x="217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 name="TextBox 3"/>
          <p:cNvSpPr txBox="1"/>
          <p:nvPr/>
        </p:nvSpPr>
        <p:spPr>
          <a:xfrm>
            <a:off x="799465" y="1080135"/>
            <a:ext cx="7585075" cy="3433445"/>
          </a:xfrm>
          <a:prstGeom prst="rect">
            <a:avLst/>
          </a:prstGeom>
          <a:noFill/>
        </p:spPr>
        <p:txBody>
          <a:bodyPr wrap="square" rtlCol="0">
            <a:noAutofit/>
          </a:bodyPr>
          <a:lstStyle/>
          <a:p>
            <a:pPr marL="0" marR="0" lvl="0" indent="0" algn="l" defTabSz="914400" rtl="0" eaLnBrk="0" fontAlgn="base" latinLnBrk="0" hangingPunct="0">
              <a:lnSpc>
                <a:spcPct val="100000"/>
              </a:lnSpc>
              <a:spcBef>
                <a:spcPct val="0"/>
              </a:spcBef>
              <a:spcAft>
                <a:spcPct val="0"/>
              </a:spcAft>
              <a:buClrTx/>
              <a:buSzTx/>
              <a:buFont typeface="Wingdings" panose="05000000000000000000" charset="0"/>
              <a:buNone/>
            </a:pPr>
            <a:r>
              <a:rPr lang="en-US" altLang="en-US" sz="2400" b="1" dirty="0">
                <a:latin typeface="Times New Roman" panose="02020603050405020304" pitchFamily="18" charset="0"/>
                <a:cs typeface="Times New Roman" panose="02020603050405020304" pitchFamily="18" charset="0"/>
                <a:sym typeface="+mn-ea"/>
              </a:rPr>
              <a:t>Playfair Cipher - Message Preparation and Encryption</a:t>
            </a:r>
            <a:endParaRPr lang="en-US" altLang="en-US" sz="2400" b="1" dirty="0">
              <a:latin typeface="Times New Roman" panose="02020603050405020304" pitchFamily="18" charset="0"/>
              <a:cs typeface="Times New Roman" panose="02020603050405020304" pitchFamily="18" charset="0"/>
              <a:sym typeface="+mn-ea"/>
            </a:endParaRPr>
          </a:p>
          <a:p>
            <a:pPr marL="0" marR="0" lvl="0" indent="0" algn="l" defTabSz="914400" rtl="0" eaLnBrk="0" fontAlgn="base" latinLnBrk="0" hangingPunct="0">
              <a:lnSpc>
                <a:spcPct val="100000"/>
              </a:lnSpc>
              <a:spcBef>
                <a:spcPct val="0"/>
              </a:spcBef>
              <a:spcAft>
                <a:spcPct val="0"/>
              </a:spcAft>
              <a:buClrTx/>
              <a:buSzTx/>
              <a:buFont typeface="Wingdings" panose="05000000000000000000" charset="0"/>
              <a:buNone/>
            </a:pPr>
            <a:endParaRPr lang="en-US" altLang="en-US" sz="2000" b="1" dirty="0">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charset="0"/>
              <a:buChar char="q"/>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Generation:</a:t>
            </a:r>
            <a:endPar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charset="0"/>
              <a:buChar char="Ø"/>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Choose a keyword.</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charset="0"/>
              <a:buChar char="Ø"/>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Remove duplicate letters.</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charset="0"/>
              <a:buChar char="Ø"/>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Fill the 5x5 grid with the remaining alphabet letters (treat I/J as one letter).</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charset="0"/>
              <a:buChar char="q"/>
            </a:pP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Grid Formation:</a:t>
            </a:r>
            <a:endPar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charset="0"/>
              <a:buChar char="Ø"/>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Create a 5x5 grid.</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charset="0"/>
              <a:buChar char="Ø"/>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Fill the grid with the keyword letters first.</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charset="0"/>
              <a:buChar char="Ø"/>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Follow the remaining unused letters of the alphabet.</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grpSp>
        <p:nvGrpSpPr>
          <p:cNvPr id="51" name="Google Shape;682;p45"/>
          <p:cNvGrpSpPr/>
          <p:nvPr/>
        </p:nvGrpSpPr>
        <p:grpSpPr>
          <a:xfrm>
            <a:off x="5932564" y="3537774"/>
            <a:ext cx="3211436" cy="3211451"/>
            <a:chOff x="1190500" y="238125"/>
            <a:chExt cx="5237175" cy="5237200"/>
          </a:xfrm>
        </p:grpSpPr>
        <p:sp>
          <p:nvSpPr>
            <p:cNvPr id="52" name="Google Shape;683;p45"/>
            <p:cNvSpPr/>
            <p:nvPr/>
          </p:nvSpPr>
          <p:spPr>
            <a:xfrm>
              <a:off x="1190500" y="238125"/>
              <a:ext cx="5237175" cy="5237200"/>
            </a:xfrm>
            <a:custGeom>
              <a:avLst/>
              <a:gdLst/>
              <a:ahLst/>
              <a:cxnLst/>
              <a:rect l="l" t="t" r="r" b="b"/>
              <a:pathLst>
                <a:path w="209487" h="209488" extrusionOk="0">
                  <a:moveTo>
                    <a:pt x="104743" y="0"/>
                  </a:moveTo>
                  <a:cubicBezTo>
                    <a:pt x="76964" y="0"/>
                    <a:pt x="50321" y="11035"/>
                    <a:pt x="30679" y="30679"/>
                  </a:cubicBezTo>
                  <a:cubicBezTo>
                    <a:pt x="11034" y="50321"/>
                    <a:pt x="0" y="76964"/>
                    <a:pt x="0" y="104744"/>
                  </a:cubicBezTo>
                  <a:cubicBezTo>
                    <a:pt x="0" y="132523"/>
                    <a:pt x="11034" y="159163"/>
                    <a:pt x="30679" y="178808"/>
                  </a:cubicBezTo>
                  <a:cubicBezTo>
                    <a:pt x="50321" y="198449"/>
                    <a:pt x="76964" y="209487"/>
                    <a:pt x="104743" y="209487"/>
                  </a:cubicBezTo>
                  <a:cubicBezTo>
                    <a:pt x="132523" y="209487"/>
                    <a:pt x="159162" y="198449"/>
                    <a:pt x="178807" y="178808"/>
                  </a:cubicBezTo>
                  <a:cubicBezTo>
                    <a:pt x="198449" y="159163"/>
                    <a:pt x="209486" y="132523"/>
                    <a:pt x="209486" y="104744"/>
                  </a:cubicBezTo>
                  <a:cubicBezTo>
                    <a:pt x="209486" y="76964"/>
                    <a:pt x="198449" y="50321"/>
                    <a:pt x="178807" y="30679"/>
                  </a:cubicBezTo>
                  <a:cubicBezTo>
                    <a:pt x="159162" y="11035"/>
                    <a:pt x="132523" y="0"/>
                    <a:pt x="104743"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684;p45"/>
            <p:cNvSpPr/>
            <p:nvPr/>
          </p:nvSpPr>
          <p:spPr>
            <a:xfrm>
              <a:off x="1732050" y="779675"/>
              <a:ext cx="4154050" cy="4154075"/>
            </a:xfrm>
            <a:custGeom>
              <a:avLst/>
              <a:gdLst/>
              <a:ahLst/>
              <a:cxnLst/>
              <a:rect l="l" t="t" r="r" b="b"/>
              <a:pathLst>
                <a:path w="166162" h="166163" extrusionOk="0">
                  <a:moveTo>
                    <a:pt x="83081" y="1"/>
                  </a:moveTo>
                  <a:cubicBezTo>
                    <a:pt x="61045" y="1"/>
                    <a:pt x="39914" y="8753"/>
                    <a:pt x="24335" y="24335"/>
                  </a:cubicBezTo>
                  <a:cubicBezTo>
                    <a:pt x="8753" y="39915"/>
                    <a:pt x="1" y="61046"/>
                    <a:pt x="1" y="83082"/>
                  </a:cubicBezTo>
                  <a:cubicBezTo>
                    <a:pt x="1" y="105114"/>
                    <a:pt x="8753" y="126249"/>
                    <a:pt x="24335" y="141828"/>
                  </a:cubicBezTo>
                  <a:cubicBezTo>
                    <a:pt x="39914" y="157407"/>
                    <a:pt x="61045" y="166162"/>
                    <a:pt x="83081" y="166162"/>
                  </a:cubicBezTo>
                  <a:cubicBezTo>
                    <a:pt x="105114" y="166162"/>
                    <a:pt x="126248" y="157407"/>
                    <a:pt x="141827" y="141828"/>
                  </a:cubicBezTo>
                  <a:cubicBezTo>
                    <a:pt x="157406" y="126249"/>
                    <a:pt x="166162" y="105114"/>
                    <a:pt x="166162" y="83082"/>
                  </a:cubicBezTo>
                  <a:cubicBezTo>
                    <a:pt x="166162" y="61046"/>
                    <a:pt x="157406" y="39915"/>
                    <a:pt x="141827" y="24335"/>
                  </a:cubicBezTo>
                  <a:cubicBezTo>
                    <a:pt x="126248" y="8753"/>
                    <a:pt x="105114" y="1"/>
                    <a:pt x="83081" y="1"/>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685;p45"/>
            <p:cNvSpPr/>
            <p:nvPr/>
          </p:nvSpPr>
          <p:spPr>
            <a:xfrm>
              <a:off x="2297475" y="1345125"/>
              <a:ext cx="3023200" cy="3023200"/>
            </a:xfrm>
            <a:custGeom>
              <a:avLst/>
              <a:gdLst/>
              <a:ahLst/>
              <a:cxnLst/>
              <a:rect l="l" t="t" r="r" b="b"/>
              <a:pathLst>
                <a:path w="120928" h="120928" extrusionOk="0">
                  <a:moveTo>
                    <a:pt x="60464" y="0"/>
                  </a:moveTo>
                  <a:cubicBezTo>
                    <a:pt x="44429" y="0"/>
                    <a:pt x="29048" y="6371"/>
                    <a:pt x="17710" y="17709"/>
                  </a:cubicBezTo>
                  <a:cubicBezTo>
                    <a:pt x="6372" y="29048"/>
                    <a:pt x="1" y="44429"/>
                    <a:pt x="1" y="60464"/>
                  </a:cubicBezTo>
                  <a:cubicBezTo>
                    <a:pt x="1" y="76499"/>
                    <a:pt x="6372" y="91879"/>
                    <a:pt x="17710" y="103218"/>
                  </a:cubicBezTo>
                  <a:cubicBezTo>
                    <a:pt x="29048" y="114556"/>
                    <a:pt x="44429" y="120927"/>
                    <a:pt x="60464" y="120927"/>
                  </a:cubicBezTo>
                  <a:cubicBezTo>
                    <a:pt x="76499" y="120927"/>
                    <a:pt x="91880" y="114556"/>
                    <a:pt x="103218" y="103218"/>
                  </a:cubicBezTo>
                  <a:cubicBezTo>
                    <a:pt x="114556" y="91879"/>
                    <a:pt x="120927" y="76499"/>
                    <a:pt x="120927" y="60464"/>
                  </a:cubicBezTo>
                  <a:cubicBezTo>
                    <a:pt x="120927" y="44429"/>
                    <a:pt x="114556" y="29048"/>
                    <a:pt x="103218" y="17709"/>
                  </a:cubicBezTo>
                  <a:cubicBezTo>
                    <a:pt x="91880" y="6371"/>
                    <a:pt x="76499" y="0"/>
                    <a:pt x="60464"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1" name="Google Shape;341;p32"/>
          <p:cNvSpPr txBox="1">
            <a:spLocks noGrp="1"/>
          </p:cNvSpPr>
          <p:nvPr>
            <p:ph type="title"/>
          </p:nvPr>
        </p:nvSpPr>
        <p:spPr>
          <a:xfrm>
            <a:off x="475910" y="368049"/>
            <a:ext cx="8335996" cy="66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Algorithms</a:t>
            </a:r>
            <a:endPar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364" name="Google Shape;364;p32"/>
          <p:cNvSpPr/>
          <p:nvPr/>
        </p:nvSpPr>
        <p:spPr>
          <a:xfrm>
            <a:off x="8004500" y="1209563"/>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32"/>
          <p:cNvSpPr/>
          <p:nvPr/>
        </p:nvSpPr>
        <p:spPr>
          <a:xfrm>
            <a:off x="8193150" y="1353625"/>
            <a:ext cx="151500" cy="151500"/>
          </a:xfrm>
          <a:prstGeom prst="ellipse">
            <a:avLst/>
          </a:prstGeom>
          <a:gradFill>
            <a:gsLst>
              <a:gs pos="0">
                <a:schemeClr val="accent3">
                  <a:alpha val="10000"/>
                </a:schemeClr>
              </a:gs>
              <a:gs pos="100000">
                <a:schemeClr val="accent2">
                  <a:alpha val="1000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32"/>
          <p:cNvSpPr/>
          <p:nvPr/>
        </p:nvSpPr>
        <p:spPr>
          <a:xfrm>
            <a:off x="8034775" y="861725"/>
            <a:ext cx="105900" cy="1059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 name="Google Shape;468;p36"/>
          <p:cNvGrpSpPr/>
          <p:nvPr/>
        </p:nvGrpSpPr>
        <p:grpSpPr>
          <a:xfrm>
            <a:off x="7191641" y="881799"/>
            <a:ext cx="554809" cy="554809"/>
            <a:chOff x="5724800" y="2169125"/>
            <a:chExt cx="587100" cy="587100"/>
          </a:xfrm>
        </p:grpSpPr>
        <p:sp>
          <p:nvSpPr>
            <p:cNvPr id="29" name="Google Shape;469;p36"/>
            <p:cNvSpPr/>
            <p:nvPr/>
          </p:nvSpPr>
          <p:spPr>
            <a:xfrm>
              <a:off x="5724800" y="2169125"/>
              <a:ext cx="587100" cy="5871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470;p36"/>
            <p:cNvSpPr/>
            <p:nvPr/>
          </p:nvSpPr>
          <p:spPr>
            <a:xfrm>
              <a:off x="5795750" y="2240075"/>
              <a:ext cx="445200" cy="445200"/>
            </a:xfrm>
            <a:prstGeom prst="ellipse">
              <a:avLst/>
            </a:pr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471;p36"/>
            <p:cNvSpPr/>
            <p:nvPr/>
          </p:nvSpPr>
          <p:spPr>
            <a:xfrm>
              <a:off x="5889083" y="2332610"/>
              <a:ext cx="258497" cy="260131"/>
            </a:xfrm>
            <a:custGeom>
              <a:avLst/>
              <a:gdLst/>
              <a:ahLst/>
              <a:cxnLst/>
              <a:rect l="l" t="t" r="r" b="b"/>
              <a:pathLst>
                <a:path w="42238" h="42505" extrusionOk="0">
                  <a:moveTo>
                    <a:pt x="21119" y="10637"/>
                  </a:moveTo>
                  <a:cubicBezTo>
                    <a:pt x="26971" y="10637"/>
                    <a:pt x="31734" y="15400"/>
                    <a:pt x="31734" y="21253"/>
                  </a:cubicBezTo>
                  <a:cubicBezTo>
                    <a:pt x="31734" y="27107"/>
                    <a:pt x="26971" y="31868"/>
                    <a:pt x="21119" y="31868"/>
                  </a:cubicBezTo>
                  <a:cubicBezTo>
                    <a:pt x="15264" y="31868"/>
                    <a:pt x="10503" y="27107"/>
                    <a:pt x="10503" y="21253"/>
                  </a:cubicBezTo>
                  <a:cubicBezTo>
                    <a:pt x="10503" y="15400"/>
                    <a:pt x="15264" y="10637"/>
                    <a:pt x="21119" y="10637"/>
                  </a:cubicBezTo>
                  <a:close/>
                  <a:moveTo>
                    <a:pt x="21732" y="0"/>
                  </a:moveTo>
                  <a:cubicBezTo>
                    <a:pt x="21732" y="0"/>
                    <a:pt x="21222" y="1034"/>
                    <a:pt x="20821" y="2142"/>
                  </a:cubicBezTo>
                  <a:cubicBezTo>
                    <a:pt x="20639" y="2622"/>
                    <a:pt x="20479" y="3095"/>
                    <a:pt x="20357" y="3480"/>
                  </a:cubicBezTo>
                  <a:cubicBezTo>
                    <a:pt x="20346" y="3483"/>
                    <a:pt x="20329" y="3483"/>
                    <a:pt x="20318" y="3483"/>
                  </a:cubicBezTo>
                  <a:cubicBezTo>
                    <a:pt x="19842" y="3513"/>
                    <a:pt x="19443" y="3513"/>
                    <a:pt x="19171" y="3570"/>
                  </a:cubicBezTo>
                  <a:cubicBezTo>
                    <a:pt x="18896" y="3612"/>
                    <a:pt x="18739" y="3635"/>
                    <a:pt x="18739" y="3635"/>
                  </a:cubicBezTo>
                  <a:cubicBezTo>
                    <a:pt x="18739" y="3635"/>
                    <a:pt x="18582" y="3660"/>
                    <a:pt x="18305" y="3702"/>
                  </a:cubicBezTo>
                  <a:cubicBezTo>
                    <a:pt x="18031" y="3743"/>
                    <a:pt x="17636" y="3792"/>
                    <a:pt x="17177" y="3926"/>
                  </a:cubicBezTo>
                  <a:cubicBezTo>
                    <a:pt x="17165" y="3928"/>
                    <a:pt x="17152" y="3933"/>
                    <a:pt x="17140" y="3935"/>
                  </a:cubicBezTo>
                  <a:cubicBezTo>
                    <a:pt x="16914" y="3603"/>
                    <a:pt x="16630" y="3196"/>
                    <a:pt x="16321" y="2790"/>
                  </a:cubicBezTo>
                  <a:cubicBezTo>
                    <a:pt x="15972" y="2326"/>
                    <a:pt x="15605" y="1869"/>
                    <a:pt x="15319" y="1530"/>
                  </a:cubicBezTo>
                  <a:cubicBezTo>
                    <a:pt x="15031" y="1186"/>
                    <a:pt x="14837" y="976"/>
                    <a:pt x="14837" y="976"/>
                  </a:cubicBezTo>
                  <a:cubicBezTo>
                    <a:pt x="14837" y="976"/>
                    <a:pt x="14532" y="1087"/>
                    <a:pt x="14078" y="1251"/>
                  </a:cubicBezTo>
                  <a:cubicBezTo>
                    <a:pt x="13628" y="1422"/>
                    <a:pt x="13009" y="1616"/>
                    <a:pt x="12437" y="1916"/>
                  </a:cubicBezTo>
                  <a:cubicBezTo>
                    <a:pt x="11862" y="2202"/>
                    <a:pt x="11267" y="2453"/>
                    <a:pt x="10858" y="2712"/>
                  </a:cubicBezTo>
                  <a:cubicBezTo>
                    <a:pt x="10445" y="2961"/>
                    <a:pt x="10168" y="3127"/>
                    <a:pt x="10168" y="3127"/>
                  </a:cubicBezTo>
                  <a:cubicBezTo>
                    <a:pt x="10168" y="3127"/>
                    <a:pt x="10311" y="4293"/>
                    <a:pt x="10549" y="5407"/>
                  </a:cubicBezTo>
                  <a:cubicBezTo>
                    <a:pt x="10657" y="5910"/>
                    <a:pt x="10782" y="6397"/>
                    <a:pt x="10891" y="6792"/>
                  </a:cubicBezTo>
                  <a:cubicBezTo>
                    <a:pt x="10881" y="6799"/>
                    <a:pt x="10870" y="6806"/>
                    <a:pt x="10861" y="6815"/>
                  </a:cubicBezTo>
                  <a:cubicBezTo>
                    <a:pt x="10477" y="7099"/>
                    <a:pt x="10159" y="7339"/>
                    <a:pt x="9937" y="7505"/>
                  </a:cubicBezTo>
                  <a:cubicBezTo>
                    <a:pt x="9732" y="7692"/>
                    <a:pt x="9612" y="7798"/>
                    <a:pt x="9612" y="7798"/>
                  </a:cubicBezTo>
                  <a:cubicBezTo>
                    <a:pt x="9612" y="7798"/>
                    <a:pt x="9494" y="7904"/>
                    <a:pt x="9289" y="8091"/>
                  </a:cubicBezTo>
                  <a:cubicBezTo>
                    <a:pt x="9093" y="8287"/>
                    <a:pt x="8770" y="8525"/>
                    <a:pt x="8458" y="8890"/>
                  </a:cubicBezTo>
                  <a:cubicBezTo>
                    <a:pt x="8451" y="8899"/>
                    <a:pt x="8440" y="8908"/>
                    <a:pt x="8433" y="8917"/>
                  </a:cubicBezTo>
                  <a:cubicBezTo>
                    <a:pt x="8063" y="8760"/>
                    <a:pt x="7604" y="8574"/>
                    <a:pt x="7127" y="8398"/>
                  </a:cubicBezTo>
                  <a:cubicBezTo>
                    <a:pt x="6046" y="7997"/>
                    <a:pt x="4897" y="7676"/>
                    <a:pt x="4897" y="7676"/>
                  </a:cubicBezTo>
                  <a:cubicBezTo>
                    <a:pt x="4897" y="7676"/>
                    <a:pt x="4844" y="7733"/>
                    <a:pt x="4761" y="7849"/>
                  </a:cubicBezTo>
                  <a:cubicBezTo>
                    <a:pt x="4676" y="7960"/>
                    <a:pt x="4556" y="8121"/>
                    <a:pt x="4410" y="8313"/>
                  </a:cubicBezTo>
                  <a:cubicBezTo>
                    <a:pt x="4133" y="8707"/>
                    <a:pt x="3706" y="9194"/>
                    <a:pt x="3388" y="9755"/>
                  </a:cubicBezTo>
                  <a:cubicBezTo>
                    <a:pt x="3056" y="10307"/>
                    <a:pt x="2707" y="10849"/>
                    <a:pt x="2486" y="11278"/>
                  </a:cubicBezTo>
                  <a:cubicBezTo>
                    <a:pt x="2276" y="11712"/>
                    <a:pt x="2135" y="12001"/>
                    <a:pt x="2135" y="12001"/>
                  </a:cubicBezTo>
                  <a:cubicBezTo>
                    <a:pt x="2135" y="12001"/>
                    <a:pt x="2887" y="12908"/>
                    <a:pt x="3686" y="13718"/>
                  </a:cubicBezTo>
                  <a:cubicBezTo>
                    <a:pt x="4046" y="14082"/>
                    <a:pt x="4413" y="14424"/>
                    <a:pt x="4717" y="14698"/>
                  </a:cubicBezTo>
                  <a:cubicBezTo>
                    <a:pt x="4713" y="14710"/>
                    <a:pt x="4706" y="14721"/>
                    <a:pt x="4701" y="14733"/>
                  </a:cubicBezTo>
                  <a:cubicBezTo>
                    <a:pt x="4537" y="15181"/>
                    <a:pt x="4401" y="15555"/>
                    <a:pt x="4306" y="15815"/>
                  </a:cubicBezTo>
                  <a:cubicBezTo>
                    <a:pt x="4253" y="15945"/>
                    <a:pt x="4230" y="16051"/>
                    <a:pt x="4212" y="16125"/>
                  </a:cubicBezTo>
                  <a:cubicBezTo>
                    <a:pt x="4193" y="16196"/>
                    <a:pt x="4184" y="16235"/>
                    <a:pt x="4184" y="16235"/>
                  </a:cubicBezTo>
                  <a:cubicBezTo>
                    <a:pt x="4184" y="16235"/>
                    <a:pt x="4013" y="16849"/>
                    <a:pt x="3799" y="17777"/>
                  </a:cubicBezTo>
                  <a:cubicBezTo>
                    <a:pt x="3796" y="17789"/>
                    <a:pt x="3794" y="17802"/>
                    <a:pt x="3794" y="17814"/>
                  </a:cubicBezTo>
                  <a:cubicBezTo>
                    <a:pt x="3399" y="17883"/>
                    <a:pt x="2915" y="17975"/>
                    <a:pt x="2421" y="18089"/>
                  </a:cubicBezTo>
                  <a:cubicBezTo>
                    <a:pt x="1299" y="18335"/>
                    <a:pt x="166" y="18691"/>
                    <a:pt x="166" y="18691"/>
                  </a:cubicBezTo>
                  <a:cubicBezTo>
                    <a:pt x="166" y="18691"/>
                    <a:pt x="99" y="19007"/>
                    <a:pt x="85" y="19489"/>
                  </a:cubicBezTo>
                  <a:cubicBezTo>
                    <a:pt x="62" y="19969"/>
                    <a:pt x="30" y="20611"/>
                    <a:pt x="0" y="21253"/>
                  </a:cubicBezTo>
                  <a:cubicBezTo>
                    <a:pt x="30" y="21894"/>
                    <a:pt x="62" y="22536"/>
                    <a:pt x="85" y="23016"/>
                  </a:cubicBezTo>
                  <a:cubicBezTo>
                    <a:pt x="99" y="23498"/>
                    <a:pt x="166" y="23814"/>
                    <a:pt x="166" y="23814"/>
                  </a:cubicBezTo>
                  <a:cubicBezTo>
                    <a:pt x="166" y="23814"/>
                    <a:pt x="1299" y="24170"/>
                    <a:pt x="2421" y="24417"/>
                  </a:cubicBezTo>
                  <a:cubicBezTo>
                    <a:pt x="2915" y="24527"/>
                    <a:pt x="3399" y="24622"/>
                    <a:pt x="3794" y="24691"/>
                  </a:cubicBezTo>
                  <a:cubicBezTo>
                    <a:pt x="3794" y="24703"/>
                    <a:pt x="3796" y="24717"/>
                    <a:pt x="3799" y="24728"/>
                  </a:cubicBezTo>
                  <a:cubicBezTo>
                    <a:pt x="4013" y="25656"/>
                    <a:pt x="4184" y="26270"/>
                    <a:pt x="4184" y="26270"/>
                  </a:cubicBezTo>
                  <a:cubicBezTo>
                    <a:pt x="4184" y="26270"/>
                    <a:pt x="4193" y="26309"/>
                    <a:pt x="4212" y="26380"/>
                  </a:cubicBezTo>
                  <a:cubicBezTo>
                    <a:pt x="4230" y="26452"/>
                    <a:pt x="4253" y="26560"/>
                    <a:pt x="4306" y="26690"/>
                  </a:cubicBezTo>
                  <a:cubicBezTo>
                    <a:pt x="4401" y="26950"/>
                    <a:pt x="4539" y="27324"/>
                    <a:pt x="4701" y="27772"/>
                  </a:cubicBezTo>
                  <a:cubicBezTo>
                    <a:pt x="4706" y="27781"/>
                    <a:pt x="4713" y="27795"/>
                    <a:pt x="4717" y="27807"/>
                  </a:cubicBezTo>
                  <a:cubicBezTo>
                    <a:pt x="4413" y="28079"/>
                    <a:pt x="4046" y="28423"/>
                    <a:pt x="3686" y="28787"/>
                  </a:cubicBezTo>
                  <a:cubicBezTo>
                    <a:pt x="2887" y="29595"/>
                    <a:pt x="2135" y="30502"/>
                    <a:pt x="2135" y="30502"/>
                  </a:cubicBezTo>
                  <a:cubicBezTo>
                    <a:pt x="2135" y="30502"/>
                    <a:pt x="2276" y="30793"/>
                    <a:pt x="2486" y="31227"/>
                  </a:cubicBezTo>
                  <a:cubicBezTo>
                    <a:pt x="2707" y="31656"/>
                    <a:pt x="3058" y="32198"/>
                    <a:pt x="3388" y="32750"/>
                  </a:cubicBezTo>
                  <a:cubicBezTo>
                    <a:pt x="3706" y="33311"/>
                    <a:pt x="4133" y="33798"/>
                    <a:pt x="4410" y="34192"/>
                  </a:cubicBezTo>
                  <a:cubicBezTo>
                    <a:pt x="4556" y="34384"/>
                    <a:pt x="4676" y="34543"/>
                    <a:pt x="4761" y="34656"/>
                  </a:cubicBezTo>
                  <a:cubicBezTo>
                    <a:pt x="4844" y="34769"/>
                    <a:pt x="4897" y="34829"/>
                    <a:pt x="4897" y="34829"/>
                  </a:cubicBezTo>
                  <a:cubicBezTo>
                    <a:pt x="4897" y="34829"/>
                    <a:pt x="6046" y="34509"/>
                    <a:pt x="7127" y="34105"/>
                  </a:cubicBezTo>
                  <a:cubicBezTo>
                    <a:pt x="7604" y="33932"/>
                    <a:pt x="8063" y="33745"/>
                    <a:pt x="8433" y="33588"/>
                  </a:cubicBezTo>
                  <a:cubicBezTo>
                    <a:pt x="8440" y="33597"/>
                    <a:pt x="8451" y="33606"/>
                    <a:pt x="8458" y="33615"/>
                  </a:cubicBezTo>
                  <a:cubicBezTo>
                    <a:pt x="8770" y="33978"/>
                    <a:pt x="9093" y="34215"/>
                    <a:pt x="9289" y="34412"/>
                  </a:cubicBezTo>
                  <a:cubicBezTo>
                    <a:pt x="9497" y="34599"/>
                    <a:pt x="9612" y="34707"/>
                    <a:pt x="9612" y="34707"/>
                  </a:cubicBezTo>
                  <a:cubicBezTo>
                    <a:pt x="9612" y="34707"/>
                    <a:pt x="9730" y="34813"/>
                    <a:pt x="9937" y="35000"/>
                  </a:cubicBezTo>
                  <a:cubicBezTo>
                    <a:pt x="10159" y="35166"/>
                    <a:pt x="10477" y="35404"/>
                    <a:pt x="10861" y="35690"/>
                  </a:cubicBezTo>
                  <a:cubicBezTo>
                    <a:pt x="10870" y="35697"/>
                    <a:pt x="10881" y="35706"/>
                    <a:pt x="10891" y="35713"/>
                  </a:cubicBezTo>
                  <a:cubicBezTo>
                    <a:pt x="10782" y="36106"/>
                    <a:pt x="10657" y="36592"/>
                    <a:pt x="10549" y="37096"/>
                  </a:cubicBezTo>
                  <a:cubicBezTo>
                    <a:pt x="10311" y="38213"/>
                    <a:pt x="10168" y="39376"/>
                    <a:pt x="10168" y="39376"/>
                  </a:cubicBezTo>
                  <a:cubicBezTo>
                    <a:pt x="10168" y="39376"/>
                    <a:pt x="10445" y="39544"/>
                    <a:pt x="10858" y="39793"/>
                  </a:cubicBezTo>
                  <a:cubicBezTo>
                    <a:pt x="11267" y="40050"/>
                    <a:pt x="11862" y="40303"/>
                    <a:pt x="12437" y="40590"/>
                  </a:cubicBezTo>
                  <a:cubicBezTo>
                    <a:pt x="13009" y="40887"/>
                    <a:pt x="13628" y="41081"/>
                    <a:pt x="14078" y="41254"/>
                  </a:cubicBezTo>
                  <a:cubicBezTo>
                    <a:pt x="14532" y="41418"/>
                    <a:pt x="14837" y="41527"/>
                    <a:pt x="14837" y="41527"/>
                  </a:cubicBezTo>
                  <a:cubicBezTo>
                    <a:pt x="14837" y="41527"/>
                    <a:pt x="15031" y="41317"/>
                    <a:pt x="15319" y="40973"/>
                  </a:cubicBezTo>
                  <a:cubicBezTo>
                    <a:pt x="15603" y="40633"/>
                    <a:pt x="15972" y="40176"/>
                    <a:pt x="16321" y="39715"/>
                  </a:cubicBezTo>
                  <a:cubicBezTo>
                    <a:pt x="16630" y="39309"/>
                    <a:pt x="16914" y="38903"/>
                    <a:pt x="17140" y="38568"/>
                  </a:cubicBezTo>
                  <a:cubicBezTo>
                    <a:pt x="17152" y="38570"/>
                    <a:pt x="17165" y="38575"/>
                    <a:pt x="17177" y="38577"/>
                  </a:cubicBezTo>
                  <a:cubicBezTo>
                    <a:pt x="17636" y="38713"/>
                    <a:pt x="18031" y="38762"/>
                    <a:pt x="18305" y="38803"/>
                  </a:cubicBezTo>
                  <a:cubicBezTo>
                    <a:pt x="18582" y="38845"/>
                    <a:pt x="18739" y="38868"/>
                    <a:pt x="18739" y="38868"/>
                  </a:cubicBezTo>
                  <a:cubicBezTo>
                    <a:pt x="18739" y="38868"/>
                    <a:pt x="18896" y="38893"/>
                    <a:pt x="19171" y="38935"/>
                  </a:cubicBezTo>
                  <a:cubicBezTo>
                    <a:pt x="19443" y="38993"/>
                    <a:pt x="19842" y="38993"/>
                    <a:pt x="20318" y="39020"/>
                  </a:cubicBezTo>
                  <a:cubicBezTo>
                    <a:pt x="20329" y="39023"/>
                    <a:pt x="20346" y="39023"/>
                    <a:pt x="20357" y="39023"/>
                  </a:cubicBezTo>
                  <a:cubicBezTo>
                    <a:pt x="20479" y="39408"/>
                    <a:pt x="20639" y="39881"/>
                    <a:pt x="20821" y="40361"/>
                  </a:cubicBezTo>
                  <a:cubicBezTo>
                    <a:pt x="21222" y="41469"/>
                    <a:pt x="21732" y="42505"/>
                    <a:pt x="21732" y="42505"/>
                  </a:cubicBezTo>
                  <a:cubicBezTo>
                    <a:pt x="21732" y="42505"/>
                    <a:pt x="22053" y="42489"/>
                    <a:pt x="22533" y="42466"/>
                  </a:cubicBezTo>
                  <a:cubicBezTo>
                    <a:pt x="22773" y="42452"/>
                    <a:pt x="23055" y="42436"/>
                    <a:pt x="23355" y="42420"/>
                  </a:cubicBezTo>
                  <a:cubicBezTo>
                    <a:pt x="23655" y="42390"/>
                    <a:pt x="23971" y="42334"/>
                    <a:pt x="24290" y="42290"/>
                  </a:cubicBezTo>
                  <a:cubicBezTo>
                    <a:pt x="24926" y="42187"/>
                    <a:pt x="25566" y="42113"/>
                    <a:pt x="26032" y="41972"/>
                  </a:cubicBezTo>
                  <a:cubicBezTo>
                    <a:pt x="26500" y="41852"/>
                    <a:pt x="26812" y="41773"/>
                    <a:pt x="26812" y="41773"/>
                  </a:cubicBezTo>
                  <a:cubicBezTo>
                    <a:pt x="26812" y="41773"/>
                    <a:pt x="27010" y="40626"/>
                    <a:pt x="27091" y="39475"/>
                  </a:cubicBezTo>
                  <a:cubicBezTo>
                    <a:pt x="27130" y="38960"/>
                    <a:pt x="27149" y="38459"/>
                    <a:pt x="27158" y="38053"/>
                  </a:cubicBezTo>
                  <a:cubicBezTo>
                    <a:pt x="27170" y="38049"/>
                    <a:pt x="27181" y="38044"/>
                    <a:pt x="27193" y="38039"/>
                  </a:cubicBezTo>
                  <a:cubicBezTo>
                    <a:pt x="27640" y="37873"/>
                    <a:pt x="28017" y="37744"/>
                    <a:pt x="28273" y="37636"/>
                  </a:cubicBezTo>
                  <a:cubicBezTo>
                    <a:pt x="28522" y="37516"/>
                    <a:pt x="28667" y="37446"/>
                    <a:pt x="28667" y="37446"/>
                  </a:cubicBezTo>
                  <a:cubicBezTo>
                    <a:pt x="28667" y="37446"/>
                    <a:pt x="28810" y="37377"/>
                    <a:pt x="29060" y="37257"/>
                  </a:cubicBezTo>
                  <a:cubicBezTo>
                    <a:pt x="29304" y="37126"/>
                    <a:pt x="29683" y="36989"/>
                    <a:pt x="30082" y="36724"/>
                  </a:cubicBezTo>
                  <a:cubicBezTo>
                    <a:pt x="30091" y="36719"/>
                    <a:pt x="30105" y="36712"/>
                    <a:pt x="30114" y="36706"/>
                  </a:cubicBezTo>
                  <a:cubicBezTo>
                    <a:pt x="30426" y="36959"/>
                    <a:pt x="30811" y="37269"/>
                    <a:pt x="31222" y="37569"/>
                  </a:cubicBezTo>
                  <a:cubicBezTo>
                    <a:pt x="32148" y="38261"/>
                    <a:pt x="33161" y="38891"/>
                    <a:pt x="33161" y="38891"/>
                  </a:cubicBezTo>
                  <a:cubicBezTo>
                    <a:pt x="33161" y="38891"/>
                    <a:pt x="33419" y="38699"/>
                    <a:pt x="33809" y="38413"/>
                  </a:cubicBezTo>
                  <a:cubicBezTo>
                    <a:pt x="34188" y="38116"/>
                    <a:pt x="34730" y="37765"/>
                    <a:pt x="35192" y="37315"/>
                  </a:cubicBezTo>
                  <a:cubicBezTo>
                    <a:pt x="35665" y="36879"/>
                    <a:pt x="36156" y="36463"/>
                    <a:pt x="36482" y="36108"/>
                  </a:cubicBezTo>
                  <a:lnTo>
                    <a:pt x="37024" y="35517"/>
                  </a:lnTo>
                  <a:cubicBezTo>
                    <a:pt x="37024" y="35517"/>
                    <a:pt x="36558" y="34437"/>
                    <a:pt x="36020" y="33435"/>
                  </a:cubicBezTo>
                  <a:cubicBezTo>
                    <a:pt x="35775" y="32983"/>
                    <a:pt x="35519" y="32551"/>
                    <a:pt x="35305" y="32203"/>
                  </a:cubicBezTo>
                  <a:cubicBezTo>
                    <a:pt x="35312" y="32191"/>
                    <a:pt x="35321" y="32182"/>
                    <a:pt x="35328" y="32173"/>
                  </a:cubicBezTo>
                  <a:cubicBezTo>
                    <a:pt x="35614" y="31790"/>
                    <a:pt x="35852" y="31471"/>
                    <a:pt x="36018" y="31250"/>
                  </a:cubicBezTo>
                  <a:cubicBezTo>
                    <a:pt x="36165" y="31012"/>
                    <a:pt x="36248" y="30878"/>
                    <a:pt x="36248" y="30878"/>
                  </a:cubicBezTo>
                  <a:cubicBezTo>
                    <a:pt x="36248" y="30878"/>
                    <a:pt x="36332" y="30742"/>
                    <a:pt x="36475" y="30504"/>
                  </a:cubicBezTo>
                  <a:cubicBezTo>
                    <a:pt x="36611" y="30262"/>
                    <a:pt x="36849" y="29939"/>
                    <a:pt x="37052" y="29508"/>
                  </a:cubicBezTo>
                  <a:cubicBezTo>
                    <a:pt x="37056" y="29496"/>
                    <a:pt x="37063" y="29484"/>
                    <a:pt x="37068" y="29473"/>
                  </a:cubicBezTo>
                  <a:cubicBezTo>
                    <a:pt x="37467" y="29519"/>
                    <a:pt x="37959" y="29570"/>
                    <a:pt x="38464" y="29602"/>
                  </a:cubicBezTo>
                  <a:cubicBezTo>
                    <a:pt x="39285" y="29660"/>
                    <a:pt x="40128" y="29668"/>
                    <a:pt x="40543" y="29668"/>
                  </a:cubicBezTo>
                  <a:cubicBezTo>
                    <a:pt x="40709" y="29668"/>
                    <a:pt x="40806" y="29667"/>
                    <a:pt x="40806" y="29667"/>
                  </a:cubicBezTo>
                  <a:cubicBezTo>
                    <a:pt x="40806" y="29667"/>
                    <a:pt x="40846" y="29595"/>
                    <a:pt x="40894" y="29464"/>
                  </a:cubicBezTo>
                  <a:cubicBezTo>
                    <a:pt x="40945" y="29332"/>
                    <a:pt x="41014" y="29143"/>
                    <a:pt x="41099" y="28917"/>
                  </a:cubicBezTo>
                  <a:cubicBezTo>
                    <a:pt x="41254" y="28460"/>
                    <a:pt x="41513" y="27864"/>
                    <a:pt x="41674" y="27241"/>
                  </a:cubicBezTo>
                  <a:cubicBezTo>
                    <a:pt x="41833" y="26618"/>
                    <a:pt x="41993" y="25993"/>
                    <a:pt x="42113" y="25524"/>
                  </a:cubicBezTo>
                  <a:cubicBezTo>
                    <a:pt x="42186" y="25047"/>
                    <a:pt x="42237" y="24730"/>
                    <a:pt x="42237" y="24730"/>
                  </a:cubicBezTo>
                  <a:cubicBezTo>
                    <a:pt x="42237" y="24730"/>
                    <a:pt x="41254" y="24073"/>
                    <a:pt x="40255" y="23523"/>
                  </a:cubicBezTo>
                  <a:cubicBezTo>
                    <a:pt x="39821" y="23279"/>
                    <a:pt x="39376" y="23053"/>
                    <a:pt x="39002" y="22875"/>
                  </a:cubicBezTo>
                  <a:cubicBezTo>
                    <a:pt x="39004" y="22863"/>
                    <a:pt x="39006" y="22852"/>
                    <a:pt x="39006" y="22840"/>
                  </a:cubicBezTo>
                  <a:cubicBezTo>
                    <a:pt x="39055" y="21887"/>
                    <a:pt x="39087" y="21253"/>
                    <a:pt x="39087" y="21253"/>
                  </a:cubicBezTo>
                  <a:cubicBezTo>
                    <a:pt x="39087" y="21253"/>
                    <a:pt x="39055" y="20618"/>
                    <a:pt x="39006" y="19665"/>
                  </a:cubicBezTo>
                  <a:cubicBezTo>
                    <a:pt x="39006" y="19653"/>
                    <a:pt x="39004" y="19642"/>
                    <a:pt x="39002" y="19630"/>
                  </a:cubicBezTo>
                  <a:cubicBezTo>
                    <a:pt x="39376" y="19452"/>
                    <a:pt x="39821" y="19226"/>
                    <a:pt x="40255" y="18982"/>
                  </a:cubicBezTo>
                  <a:cubicBezTo>
                    <a:pt x="41254" y="18432"/>
                    <a:pt x="42237" y="17775"/>
                    <a:pt x="42237" y="17775"/>
                  </a:cubicBezTo>
                  <a:cubicBezTo>
                    <a:pt x="42237" y="17775"/>
                    <a:pt x="42186" y="17456"/>
                    <a:pt x="42113" y="16981"/>
                  </a:cubicBezTo>
                  <a:cubicBezTo>
                    <a:pt x="41993" y="16512"/>
                    <a:pt x="41833" y="15887"/>
                    <a:pt x="41674" y="15264"/>
                  </a:cubicBezTo>
                  <a:cubicBezTo>
                    <a:pt x="41513" y="14638"/>
                    <a:pt x="41254" y="14045"/>
                    <a:pt x="41099" y="13588"/>
                  </a:cubicBezTo>
                  <a:cubicBezTo>
                    <a:pt x="41014" y="13362"/>
                    <a:pt x="40945" y="13173"/>
                    <a:pt x="40894" y="13041"/>
                  </a:cubicBezTo>
                  <a:cubicBezTo>
                    <a:pt x="40846" y="12908"/>
                    <a:pt x="40806" y="12838"/>
                    <a:pt x="40806" y="12838"/>
                  </a:cubicBezTo>
                  <a:cubicBezTo>
                    <a:pt x="40806" y="12838"/>
                    <a:pt x="40693" y="12837"/>
                    <a:pt x="40504" y="12837"/>
                  </a:cubicBezTo>
                  <a:cubicBezTo>
                    <a:pt x="40076" y="12837"/>
                    <a:pt x="39260" y="12845"/>
                    <a:pt x="38464" y="12903"/>
                  </a:cubicBezTo>
                  <a:cubicBezTo>
                    <a:pt x="37959" y="12935"/>
                    <a:pt x="37467" y="12984"/>
                    <a:pt x="37068" y="13032"/>
                  </a:cubicBezTo>
                  <a:cubicBezTo>
                    <a:pt x="37063" y="13021"/>
                    <a:pt x="37056" y="13007"/>
                    <a:pt x="37052" y="12998"/>
                  </a:cubicBezTo>
                  <a:cubicBezTo>
                    <a:pt x="36849" y="12566"/>
                    <a:pt x="36611" y="12243"/>
                    <a:pt x="36475" y="12001"/>
                  </a:cubicBezTo>
                  <a:cubicBezTo>
                    <a:pt x="36332" y="11763"/>
                    <a:pt x="36248" y="11627"/>
                    <a:pt x="36248" y="11627"/>
                  </a:cubicBezTo>
                  <a:cubicBezTo>
                    <a:pt x="36248" y="11627"/>
                    <a:pt x="36165" y="11491"/>
                    <a:pt x="36018" y="11255"/>
                  </a:cubicBezTo>
                  <a:cubicBezTo>
                    <a:pt x="35852" y="11031"/>
                    <a:pt x="35614" y="10713"/>
                    <a:pt x="35328" y="10332"/>
                  </a:cubicBezTo>
                  <a:cubicBezTo>
                    <a:pt x="35321" y="10323"/>
                    <a:pt x="35312" y="10311"/>
                    <a:pt x="35305" y="10302"/>
                  </a:cubicBezTo>
                  <a:cubicBezTo>
                    <a:pt x="35519" y="9954"/>
                    <a:pt x="35775" y="9522"/>
                    <a:pt x="36020" y="9070"/>
                  </a:cubicBezTo>
                  <a:cubicBezTo>
                    <a:pt x="36558" y="8068"/>
                    <a:pt x="37024" y="6988"/>
                    <a:pt x="37024" y="6988"/>
                  </a:cubicBezTo>
                  <a:lnTo>
                    <a:pt x="36482" y="6395"/>
                  </a:lnTo>
                  <a:cubicBezTo>
                    <a:pt x="36156" y="6040"/>
                    <a:pt x="35665" y="5624"/>
                    <a:pt x="35192" y="5188"/>
                  </a:cubicBezTo>
                  <a:cubicBezTo>
                    <a:pt x="34730" y="4740"/>
                    <a:pt x="34185" y="4387"/>
                    <a:pt x="33809" y="4089"/>
                  </a:cubicBezTo>
                  <a:cubicBezTo>
                    <a:pt x="33419" y="3803"/>
                    <a:pt x="33161" y="3612"/>
                    <a:pt x="33161" y="3612"/>
                  </a:cubicBezTo>
                  <a:cubicBezTo>
                    <a:pt x="33161" y="3612"/>
                    <a:pt x="32148" y="4244"/>
                    <a:pt x="31222" y="4934"/>
                  </a:cubicBezTo>
                  <a:cubicBezTo>
                    <a:pt x="30814" y="5236"/>
                    <a:pt x="30426" y="5543"/>
                    <a:pt x="30114" y="5800"/>
                  </a:cubicBezTo>
                  <a:cubicBezTo>
                    <a:pt x="30105" y="5793"/>
                    <a:pt x="30091" y="5786"/>
                    <a:pt x="30082" y="5779"/>
                  </a:cubicBezTo>
                  <a:cubicBezTo>
                    <a:pt x="29683" y="5516"/>
                    <a:pt x="29304" y="5377"/>
                    <a:pt x="29060" y="5248"/>
                  </a:cubicBezTo>
                  <a:cubicBezTo>
                    <a:pt x="28810" y="5126"/>
                    <a:pt x="28667" y="5056"/>
                    <a:pt x="28667" y="5056"/>
                  </a:cubicBezTo>
                  <a:cubicBezTo>
                    <a:pt x="28667" y="5056"/>
                    <a:pt x="28522" y="4990"/>
                    <a:pt x="28273" y="4867"/>
                  </a:cubicBezTo>
                  <a:cubicBezTo>
                    <a:pt x="28017" y="4759"/>
                    <a:pt x="27640" y="4632"/>
                    <a:pt x="27193" y="4463"/>
                  </a:cubicBezTo>
                  <a:cubicBezTo>
                    <a:pt x="27181" y="4461"/>
                    <a:pt x="27170" y="4456"/>
                    <a:pt x="27158" y="4452"/>
                  </a:cubicBezTo>
                  <a:cubicBezTo>
                    <a:pt x="27149" y="4043"/>
                    <a:pt x="27130" y="3543"/>
                    <a:pt x="27091" y="3030"/>
                  </a:cubicBezTo>
                  <a:cubicBezTo>
                    <a:pt x="27010" y="1876"/>
                    <a:pt x="26812" y="732"/>
                    <a:pt x="26812" y="732"/>
                  </a:cubicBezTo>
                  <a:cubicBezTo>
                    <a:pt x="26812" y="732"/>
                    <a:pt x="26500" y="651"/>
                    <a:pt x="26032" y="531"/>
                  </a:cubicBezTo>
                  <a:cubicBezTo>
                    <a:pt x="25566" y="392"/>
                    <a:pt x="24926" y="316"/>
                    <a:pt x="24290" y="215"/>
                  </a:cubicBezTo>
                  <a:cubicBezTo>
                    <a:pt x="23971" y="169"/>
                    <a:pt x="23655" y="113"/>
                    <a:pt x="23355" y="85"/>
                  </a:cubicBezTo>
                  <a:cubicBezTo>
                    <a:pt x="23055" y="67"/>
                    <a:pt x="22773" y="53"/>
                    <a:pt x="22533" y="39"/>
                  </a:cubicBezTo>
                  <a:cubicBezTo>
                    <a:pt x="22053" y="16"/>
                    <a:pt x="21732" y="0"/>
                    <a:pt x="217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 name="TextBox 3"/>
          <p:cNvSpPr txBox="1"/>
          <p:nvPr/>
        </p:nvSpPr>
        <p:spPr>
          <a:xfrm>
            <a:off x="799465" y="977265"/>
            <a:ext cx="7585075" cy="563245"/>
          </a:xfrm>
          <a:prstGeom prst="rect">
            <a:avLst/>
          </a:prstGeom>
          <a:noFill/>
        </p:spPr>
        <p:txBody>
          <a:bodyPr wrap="square" rtlCol="0">
            <a:noAutofit/>
          </a:bodyPr>
          <a:lstStyle/>
          <a:p>
            <a:r>
              <a:rPr lang="en-US" altLang="en-US" sz="2400" b="1" dirty="0">
                <a:latin typeface="Times New Roman" panose="02020603050405020304" pitchFamily="18" charset="0"/>
                <a:cs typeface="Times New Roman" panose="02020603050405020304" pitchFamily="18" charset="0"/>
              </a:rPr>
              <a:t>Playfair Cipher - Message Preparation and Encryption</a:t>
            </a:r>
            <a:endParaRPr lang="en-US" altLang="en-US" sz="2400" b="1" dirty="0">
              <a:latin typeface="Times New Roman" panose="02020603050405020304" pitchFamily="18" charset="0"/>
              <a:cs typeface="Times New Roman" panose="02020603050405020304" pitchFamily="18" charset="0"/>
            </a:endParaRPr>
          </a:p>
          <a:p>
            <a:endParaRPr lang="en-US" altLang="en-US" sz="2400" b="1" dirty="0">
              <a:latin typeface="Times New Roman" panose="02020603050405020304" pitchFamily="18" charset="0"/>
              <a:cs typeface="Times New Roman" panose="02020603050405020304" pitchFamily="18" charset="0"/>
            </a:endParaRPr>
          </a:p>
          <a:p>
            <a:endParaRPr lang="en-US" altLang="en-US" sz="2400" b="1" dirty="0">
              <a:latin typeface="Times New Roman" panose="02020603050405020304" pitchFamily="18" charset="0"/>
              <a:cs typeface="Times New Roman" panose="02020603050405020304" pitchFamily="18" charset="0"/>
            </a:endParaRPr>
          </a:p>
        </p:txBody>
      </p:sp>
      <p:sp>
        <p:nvSpPr>
          <p:cNvPr id="2" name="Text Box 1"/>
          <p:cNvSpPr txBox="1"/>
          <p:nvPr/>
        </p:nvSpPr>
        <p:spPr>
          <a:xfrm>
            <a:off x="868045" y="1550035"/>
            <a:ext cx="6967220" cy="3243580"/>
          </a:xfrm>
          <a:prstGeom prst="rect">
            <a:avLst/>
          </a:prstGeom>
        </p:spPr>
        <p:txBody>
          <a:bodyPr>
            <a:noAutofit/>
          </a:bodyPr>
          <a:p>
            <a:pPr marL="0" indent="0">
              <a:buFont typeface="Wingdings" panose="05000000000000000000" charset="0"/>
              <a:buNone/>
            </a:pPr>
            <a:endParaRPr lang="en-US" altLang="en-US" sz="1600" b="1">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q"/>
            </a:pPr>
            <a:r>
              <a:rPr lang="en-US" altLang="en-US" sz="2000" b="1">
                <a:solidFill>
                  <a:schemeClr val="tx1"/>
                </a:solidFill>
                <a:latin typeface="Times New Roman" panose="02020603050405020304" pitchFamily="18" charset="0"/>
                <a:cs typeface="Times New Roman" panose="02020603050405020304" pitchFamily="18" charset="0"/>
              </a:rPr>
              <a:t>Message Preparation:</a:t>
            </a:r>
            <a:endParaRPr lang="en-US" altLang="en-US" sz="2000" b="1">
              <a:solidFill>
                <a:schemeClr val="tx1"/>
              </a:solidFill>
              <a:latin typeface="Times New Roman" panose="02020603050405020304" pitchFamily="18" charset="0"/>
              <a:cs typeface="Times New Roman" panose="02020603050405020304" pitchFamily="18" charset="0"/>
            </a:endParaRPr>
          </a:p>
          <a:p>
            <a:pPr marL="0" indent="0">
              <a:buFont typeface="Wingdings" panose="05000000000000000000" charset="0"/>
              <a:buNone/>
            </a:pPr>
            <a:endParaRPr lang="en-US" altLang="en-US" sz="2000" b="1">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Ø"/>
            </a:pPr>
            <a:r>
              <a:rPr lang="en-US" altLang="en-US" sz="2000">
                <a:solidFill>
                  <a:schemeClr val="tx1"/>
                </a:solidFill>
                <a:latin typeface="Times New Roman" panose="02020603050405020304" pitchFamily="18" charset="0"/>
                <a:cs typeface="Times New Roman" panose="02020603050405020304" pitchFamily="18" charset="0"/>
              </a:rPr>
              <a:t>Divide the plaintext into digraphs (pairs of letters).</a:t>
            </a:r>
            <a:endParaRPr lang="en-US" altLang="en-US" sz="2000">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Ø"/>
            </a:pPr>
            <a:r>
              <a:rPr lang="en-US" altLang="en-US" sz="2000">
                <a:solidFill>
                  <a:schemeClr val="tx1"/>
                </a:solidFill>
                <a:latin typeface="Times New Roman" panose="02020603050405020304" pitchFamily="18" charset="0"/>
                <a:cs typeface="Times New Roman" panose="02020603050405020304" pitchFamily="18" charset="0"/>
              </a:rPr>
              <a:t>Insert a filler letter (e.g., 'Z') between identical letters.</a:t>
            </a:r>
            <a:endParaRPr lang="en-US" altLang="en-US" sz="2000">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Ø"/>
            </a:pPr>
            <a:r>
              <a:rPr lang="en-US" altLang="en-US" sz="2000">
                <a:solidFill>
                  <a:schemeClr val="tx1"/>
                </a:solidFill>
                <a:latin typeface="Times New Roman" panose="02020603050405020304" pitchFamily="18" charset="0"/>
                <a:cs typeface="Times New Roman" panose="02020603050405020304" pitchFamily="18" charset="0"/>
              </a:rPr>
              <a:t>Add a filler letter if the plaintext has an odd number of letters.</a:t>
            </a:r>
            <a:endParaRPr lang="en-US" altLang="en-US" sz="2000">
              <a:solidFill>
                <a:schemeClr val="tx1"/>
              </a:solidFill>
              <a:latin typeface="Times New Roman" panose="02020603050405020304" pitchFamily="18" charset="0"/>
              <a:cs typeface="Times New Roman" panose="02020603050405020304" pitchFamily="18" charset="0"/>
            </a:endParaRPr>
          </a:p>
          <a:p>
            <a:pPr marL="0" indent="0">
              <a:buFont typeface="Wingdings" panose="05000000000000000000" charset="0"/>
              <a:buNone/>
            </a:pPr>
            <a:endParaRPr lang="en-US" altLang="en-US" sz="2000">
              <a:solidFill>
                <a:schemeClr val="bg1"/>
              </a:solidFill>
              <a:latin typeface="Times New Roman" panose="02020603050405020304" pitchFamily="18" charset="0"/>
              <a:cs typeface="Times New Roman" panose="02020603050405020304" pitchFamily="18" charset="0"/>
            </a:endParaRPr>
          </a:p>
          <a:p>
            <a:endParaRPr lang="en-US" altLang="en-US" sz="200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grpSp>
        <p:nvGrpSpPr>
          <p:cNvPr id="51" name="Google Shape;682;p45"/>
          <p:cNvGrpSpPr/>
          <p:nvPr/>
        </p:nvGrpSpPr>
        <p:grpSpPr>
          <a:xfrm>
            <a:off x="5932564" y="3537774"/>
            <a:ext cx="3211436" cy="3211451"/>
            <a:chOff x="1190500" y="238125"/>
            <a:chExt cx="5237175" cy="5237200"/>
          </a:xfrm>
        </p:grpSpPr>
        <p:sp>
          <p:nvSpPr>
            <p:cNvPr id="52" name="Google Shape;683;p45"/>
            <p:cNvSpPr/>
            <p:nvPr/>
          </p:nvSpPr>
          <p:spPr>
            <a:xfrm>
              <a:off x="1190500" y="238125"/>
              <a:ext cx="5237175" cy="5237200"/>
            </a:xfrm>
            <a:custGeom>
              <a:avLst/>
              <a:gdLst/>
              <a:ahLst/>
              <a:cxnLst/>
              <a:rect l="l" t="t" r="r" b="b"/>
              <a:pathLst>
                <a:path w="209487" h="209488" extrusionOk="0">
                  <a:moveTo>
                    <a:pt x="104743" y="0"/>
                  </a:moveTo>
                  <a:cubicBezTo>
                    <a:pt x="76964" y="0"/>
                    <a:pt x="50321" y="11035"/>
                    <a:pt x="30679" y="30679"/>
                  </a:cubicBezTo>
                  <a:cubicBezTo>
                    <a:pt x="11034" y="50321"/>
                    <a:pt x="0" y="76964"/>
                    <a:pt x="0" y="104744"/>
                  </a:cubicBezTo>
                  <a:cubicBezTo>
                    <a:pt x="0" y="132523"/>
                    <a:pt x="11034" y="159163"/>
                    <a:pt x="30679" y="178808"/>
                  </a:cubicBezTo>
                  <a:cubicBezTo>
                    <a:pt x="50321" y="198449"/>
                    <a:pt x="76964" y="209487"/>
                    <a:pt x="104743" y="209487"/>
                  </a:cubicBezTo>
                  <a:cubicBezTo>
                    <a:pt x="132523" y="209487"/>
                    <a:pt x="159162" y="198449"/>
                    <a:pt x="178807" y="178808"/>
                  </a:cubicBezTo>
                  <a:cubicBezTo>
                    <a:pt x="198449" y="159163"/>
                    <a:pt x="209486" y="132523"/>
                    <a:pt x="209486" y="104744"/>
                  </a:cubicBezTo>
                  <a:cubicBezTo>
                    <a:pt x="209486" y="76964"/>
                    <a:pt x="198449" y="50321"/>
                    <a:pt x="178807" y="30679"/>
                  </a:cubicBezTo>
                  <a:cubicBezTo>
                    <a:pt x="159162" y="11035"/>
                    <a:pt x="132523" y="0"/>
                    <a:pt x="104743"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684;p45"/>
            <p:cNvSpPr/>
            <p:nvPr/>
          </p:nvSpPr>
          <p:spPr>
            <a:xfrm>
              <a:off x="1732050" y="779675"/>
              <a:ext cx="4154050" cy="4154075"/>
            </a:xfrm>
            <a:custGeom>
              <a:avLst/>
              <a:gdLst/>
              <a:ahLst/>
              <a:cxnLst/>
              <a:rect l="l" t="t" r="r" b="b"/>
              <a:pathLst>
                <a:path w="166162" h="166163" extrusionOk="0">
                  <a:moveTo>
                    <a:pt x="83081" y="1"/>
                  </a:moveTo>
                  <a:cubicBezTo>
                    <a:pt x="61045" y="1"/>
                    <a:pt x="39914" y="8753"/>
                    <a:pt x="24335" y="24335"/>
                  </a:cubicBezTo>
                  <a:cubicBezTo>
                    <a:pt x="8753" y="39915"/>
                    <a:pt x="1" y="61046"/>
                    <a:pt x="1" y="83082"/>
                  </a:cubicBezTo>
                  <a:cubicBezTo>
                    <a:pt x="1" y="105114"/>
                    <a:pt x="8753" y="126249"/>
                    <a:pt x="24335" y="141828"/>
                  </a:cubicBezTo>
                  <a:cubicBezTo>
                    <a:pt x="39914" y="157407"/>
                    <a:pt x="61045" y="166162"/>
                    <a:pt x="83081" y="166162"/>
                  </a:cubicBezTo>
                  <a:cubicBezTo>
                    <a:pt x="105114" y="166162"/>
                    <a:pt x="126248" y="157407"/>
                    <a:pt x="141827" y="141828"/>
                  </a:cubicBezTo>
                  <a:cubicBezTo>
                    <a:pt x="157406" y="126249"/>
                    <a:pt x="166162" y="105114"/>
                    <a:pt x="166162" y="83082"/>
                  </a:cubicBezTo>
                  <a:cubicBezTo>
                    <a:pt x="166162" y="61046"/>
                    <a:pt x="157406" y="39915"/>
                    <a:pt x="141827" y="24335"/>
                  </a:cubicBezTo>
                  <a:cubicBezTo>
                    <a:pt x="126248" y="8753"/>
                    <a:pt x="105114" y="1"/>
                    <a:pt x="83081" y="1"/>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685;p45"/>
            <p:cNvSpPr/>
            <p:nvPr/>
          </p:nvSpPr>
          <p:spPr>
            <a:xfrm>
              <a:off x="2297475" y="1345125"/>
              <a:ext cx="3023200" cy="3023200"/>
            </a:xfrm>
            <a:custGeom>
              <a:avLst/>
              <a:gdLst/>
              <a:ahLst/>
              <a:cxnLst/>
              <a:rect l="l" t="t" r="r" b="b"/>
              <a:pathLst>
                <a:path w="120928" h="120928" extrusionOk="0">
                  <a:moveTo>
                    <a:pt x="60464" y="0"/>
                  </a:moveTo>
                  <a:cubicBezTo>
                    <a:pt x="44429" y="0"/>
                    <a:pt x="29048" y="6371"/>
                    <a:pt x="17710" y="17709"/>
                  </a:cubicBezTo>
                  <a:cubicBezTo>
                    <a:pt x="6372" y="29048"/>
                    <a:pt x="1" y="44429"/>
                    <a:pt x="1" y="60464"/>
                  </a:cubicBezTo>
                  <a:cubicBezTo>
                    <a:pt x="1" y="76499"/>
                    <a:pt x="6372" y="91879"/>
                    <a:pt x="17710" y="103218"/>
                  </a:cubicBezTo>
                  <a:cubicBezTo>
                    <a:pt x="29048" y="114556"/>
                    <a:pt x="44429" y="120927"/>
                    <a:pt x="60464" y="120927"/>
                  </a:cubicBezTo>
                  <a:cubicBezTo>
                    <a:pt x="76499" y="120927"/>
                    <a:pt x="91880" y="114556"/>
                    <a:pt x="103218" y="103218"/>
                  </a:cubicBezTo>
                  <a:cubicBezTo>
                    <a:pt x="114556" y="91879"/>
                    <a:pt x="120927" y="76499"/>
                    <a:pt x="120927" y="60464"/>
                  </a:cubicBezTo>
                  <a:cubicBezTo>
                    <a:pt x="120927" y="44429"/>
                    <a:pt x="114556" y="29048"/>
                    <a:pt x="103218" y="17709"/>
                  </a:cubicBezTo>
                  <a:cubicBezTo>
                    <a:pt x="91880" y="6371"/>
                    <a:pt x="76499" y="0"/>
                    <a:pt x="60464"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1" name="Google Shape;341;p32"/>
          <p:cNvSpPr txBox="1">
            <a:spLocks noGrp="1"/>
          </p:cNvSpPr>
          <p:nvPr>
            <p:ph type="title"/>
          </p:nvPr>
        </p:nvSpPr>
        <p:spPr>
          <a:xfrm>
            <a:off x="475910" y="368049"/>
            <a:ext cx="8335996" cy="66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Algorithms</a:t>
            </a:r>
            <a:endPar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364" name="Google Shape;364;p32"/>
          <p:cNvSpPr/>
          <p:nvPr/>
        </p:nvSpPr>
        <p:spPr>
          <a:xfrm>
            <a:off x="8004500" y="1209563"/>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32"/>
          <p:cNvSpPr/>
          <p:nvPr/>
        </p:nvSpPr>
        <p:spPr>
          <a:xfrm>
            <a:off x="8193150" y="1353625"/>
            <a:ext cx="151500" cy="151500"/>
          </a:xfrm>
          <a:prstGeom prst="ellipse">
            <a:avLst/>
          </a:prstGeom>
          <a:gradFill>
            <a:gsLst>
              <a:gs pos="0">
                <a:schemeClr val="accent3">
                  <a:alpha val="10000"/>
                </a:schemeClr>
              </a:gs>
              <a:gs pos="100000">
                <a:schemeClr val="accent2">
                  <a:alpha val="1000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32"/>
          <p:cNvSpPr/>
          <p:nvPr/>
        </p:nvSpPr>
        <p:spPr>
          <a:xfrm>
            <a:off x="8034775" y="861725"/>
            <a:ext cx="105900" cy="1059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 name="Google Shape;468;p36"/>
          <p:cNvGrpSpPr/>
          <p:nvPr/>
        </p:nvGrpSpPr>
        <p:grpSpPr>
          <a:xfrm>
            <a:off x="7191641" y="881799"/>
            <a:ext cx="554809" cy="554809"/>
            <a:chOff x="5724800" y="2169125"/>
            <a:chExt cx="587100" cy="587100"/>
          </a:xfrm>
        </p:grpSpPr>
        <p:sp>
          <p:nvSpPr>
            <p:cNvPr id="29" name="Google Shape;469;p36"/>
            <p:cNvSpPr/>
            <p:nvPr/>
          </p:nvSpPr>
          <p:spPr>
            <a:xfrm>
              <a:off x="5724800" y="2169125"/>
              <a:ext cx="587100" cy="5871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470;p36"/>
            <p:cNvSpPr/>
            <p:nvPr/>
          </p:nvSpPr>
          <p:spPr>
            <a:xfrm>
              <a:off x="5795750" y="2240075"/>
              <a:ext cx="445200" cy="445200"/>
            </a:xfrm>
            <a:prstGeom prst="ellipse">
              <a:avLst/>
            </a:pr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471;p36"/>
            <p:cNvSpPr/>
            <p:nvPr/>
          </p:nvSpPr>
          <p:spPr>
            <a:xfrm>
              <a:off x="5889083" y="2332610"/>
              <a:ext cx="258497" cy="260131"/>
            </a:xfrm>
            <a:custGeom>
              <a:avLst/>
              <a:gdLst/>
              <a:ahLst/>
              <a:cxnLst/>
              <a:rect l="l" t="t" r="r" b="b"/>
              <a:pathLst>
                <a:path w="42238" h="42505" extrusionOk="0">
                  <a:moveTo>
                    <a:pt x="21119" y="10637"/>
                  </a:moveTo>
                  <a:cubicBezTo>
                    <a:pt x="26971" y="10637"/>
                    <a:pt x="31734" y="15400"/>
                    <a:pt x="31734" y="21253"/>
                  </a:cubicBezTo>
                  <a:cubicBezTo>
                    <a:pt x="31734" y="27107"/>
                    <a:pt x="26971" y="31868"/>
                    <a:pt x="21119" y="31868"/>
                  </a:cubicBezTo>
                  <a:cubicBezTo>
                    <a:pt x="15264" y="31868"/>
                    <a:pt x="10503" y="27107"/>
                    <a:pt x="10503" y="21253"/>
                  </a:cubicBezTo>
                  <a:cubicBezTo>
                    <a:pt x="10503" y="15400"/>
                    <a:pt x="15264" y="10637"/>
                    <a:pt x="21119" y="10637"/>
                  </a:cubicBezTo>
                  <a:close/>
                  <a:moveTo>
                    <a:pt x="21732" y="0"/>
                  </a:moveTo>
                  <a:cubicBezTo>
                    <a:pt x="21732" y="0"/>
                    <a:pt x="21222" y="1034"/>
                    <a:pt x="20821" y="2142"/>
                  </a:cubicBezTo>
                  <a:cubicBezTo>
                    <a:pt x="20639" y="2622"/>
                    <a:pt x="20479" y="3095"/>
                    <a:pt x="20357" y="3480"/>
                  </a:cubicBezTo>
                  <a:cubicBezTo>
                    <a:pt x="20346" y="3483"/>
                    <a:pt x="20329" y="3483"/>
                    <a:pt x="20318" y="3483"/>
                  </a:cubicBezTo>
                  <a:cubicBezTo>
                    <a:pt x="19842" y="3513"/>
                    <a:pt x="19443" y="3513"/>
                    <a:pt x="19171" y="3570"/>
                  </a:cubicBezTo>
                  <a:cubicBezTo>
                    <a:pt x="18896" y="3612"/>
                    <a:pt x="18739" y="3635"/>
                    <a:pt x="18739" y="3635"/>
                  </a:cubicBezTo>
                  <a:cubicBezTo>
                    <a:pt x="18739" y="3635"/>
                    <a:pt x="18582" y="3660"/>
                    <a:pt x="18305" y="3702"/>
                  </a:cubicBezTo>
                  <a:cubicBezTo>
                    <a:pt x="18031" y="3743"/>
                    <a:pt x="17636" y="3792"/>
                    <a:pt x="17177" y="3926"/>
                  </a:cubicBezTo>
                  <a:cubicBezTo>
                    <a:pt x="17165" y="3928"/>
                    <a:pt x="17152" y="3933"/>
                    <a:pt x="17140" y="3935"/>
                  </a:cubicBezTo>
                  <a:cubicBezTo>
                    <a:pt x="16914" y="3603"/>
                    <a:pt x="16630" y="3196"/>
                    <a:pt x="16321" y="2790"/>
                  </a:cubicBezTo>
                  <a:cubicBezTo>
                    <a:pt x="15972" y="2326"/>
                    <a:pt x="15605" y="1869"/>
                    <a:pt x="15319" y="1530"/>
                  </a:cubicBezTo>
                  <a:cubicBezTo>
                    <a:pt x="15031" y="1186"/>
                    <a:pt x="14837" y="976"/>
                    <a:pt x="14837" y="976"/>
                  </a:cubicBezTo>
                  <a:cubicBezTo>
                    <a:pt x="14837" y="976"/>
                    <a:pt x="14532" y="1087"/>
                    <a:pt x="14078" y="1251"/>
                  </a:cubicBezTo>
                  <a:cubicBezTo>
                    <a:pt x="13628" y="1422"/>
                    <a:pt x="13009" y="1616"/>
                    <a:pt x="12437" y="1916"/>
                  </a:cubicBezTo>
                  <a:cubicBezTo>
                    <a:pt x="11862" y="2202"/>
                    <a:pt x="11267" y="2453"/>
                    <a:pt x="10858" y="2712"/>
                  </a:cubicBezTo>
                  <a:cubicBezTo>
                    <a:pt x="10445" y="2961"/>
                    <a:pt x="10168" y="3127"/>
                    <a:pt x="10168" y="3127"/>
                  </a:cubicBezTo>
                  <a:cubicBezTo>
                    <a:pt x="10168" y="3127"/>
                    <a:pt x="10311" y="4293"/>
                    <a:pt x="10549" y="5407"/>
                  </a:cubicBezTo>
                  <a:cubicBezTo>
                    <a:pt x="10657" y="5910"/>
                    <a:pt x="10782" y="6397"/>
                    <a:pt x="10891" y="6792"/>
                  </a:cubicBezTo>
                  <a:cubicBezTo>
                    <a:pt x="10881" y="6799"/>
                    <a:pt x="10870" y="6806"/>
                    <a:pt x="10861" y="6815"/>
                  </a:cubicBezTo>
                  <a:cubicBezTo>
                    <a:pt x="10477" y="7099"/>
                    <a:pt x="10159" y="7339"/>
                    <a:pt x="9937" y="7505"/>
                  </a:cubicBezTo>
                  <a:cubicBezTo>
                    <a:pt x="9732" y="7692"/>
                    <a:pt x="9612" y="7798"/>
                    <a:pt x="9612" y="7798"/>
                  </a:cubicBezTo>
                  <a:cubicBezTo>
                    <a:pt x="9612" y="7798"/>
                    <a:pt x="9494" y="7904"/>
                    <a:pt x="9289" y="8091"/>
                  </a:cubicBezTo>
                  <a:cubicBezTo>
                    <a:pt x="9093" y="8287"/>
                    <a:pt x="8770" y="8525"/>
                    <a:pt x="8458" y="8890"/>
                  </a:cubicBezTo>
                  <a:cubicBezTo>
                    <a:pt x="8451" y="8899"/>
                    <a:pt x="8440" y="8908"/>
                    <a:pt x="8433" y="8917"/>
                  </a:cubicBezTo>
                  <a:cubicBezTo>
                    <a:pt x="8063" y="8760"/>
                    <a:pt x="7604" y="8574"/>
                    <a:pt x="7127" y="8398"/>
                  </a:cubicBezTo>
                  <a:cubicBezTo>
                    <a:pt x="6046" y="7997"/>
                    <a:pt x="4897" y="7676"/>
                    <a:pt x="4897" y="7676"/>
                  </a:cubicBezTo>
                  <a:cubicBezTo>
                    <a:pt x="4897" y="7676"/>
                    <a:pt x="4844" y="7733"/>
                    <a:pt x="4761" y="7849"/>
                  </a:cubicBezTo>
                  <a:cubicBezTo>
                    <a:pt x="4676" y="7960"/>
                    <a:pt x="4556" y="8121"/>
                    <a:pt x="4410" y="8313"/>
                  </a:cubicBezTo>
                  <a:cubicBezTo>
                    <a:pt x="4133" y="8707"/>
                    <a:pt x="3706" y="9194"/>
                    <a:pt x="3388" y="9755"/>
                  </a:cubicBezTo>
                  <a:cubicBezTo>
                    <a:pt x="3056" y="10307"/>
                    <a:pt x="2707" y="10849"/>
                    <a:pt x="2486" y="11278"/>
                  </a:cubicBezTo>
                  <a:cubicBezTo>
                    <a:pt x="2276" y="11712"/>
                    <a:pt x="2135" y="12001"/>
                    <a:pt x="2135" y="12001"/>
                  </a:cubicBezTo>
                  <a:cubicBezTo>
                    <a:pt x="2135" y="12001"/>
                    <a:pt x="2887" y="12908"/>
                    <a:pt x="3686" y="13718"/>
                  </a:cubicBezTo>
                  <a:cubicBezTo>
                    <a:pt x="4046" y="14082"/>
                    <a:pt x="4413" y="14424"/>
                    <a:pt x="4717" y="14698"/>
                  </a:cubicBezTo>
                  <a:cubicBezTo>
                    <a:pt x="4713" y="14710"/>
                    <a:pt x="4706" y="14721"/>
                    <a:pt x="4701" y="14733"/>
                  </a:cubicBezTo>
                  <a:cubicBezTo>
                    <a:pt x="4537" y="15181"/>
                    <a:pt x="4401" y="15555"/>
                    <a:pt x="4306" y="15815"/>
                  </a:cubicBezTo>
                  <a:cubicBezTo>
                    <a:pt x="4253" y="15945"/>
                    <a:pt x="4230" y="16051"/>
                    <a:pt x="4212" y="16125"/>
                  </a:cubicBezTo>
                  <a:cubicBezTo>
                    <a:pt x="4193" y="16196"/>
                    <a:pt x="4184" y="16235"/>
                    <a:pt x="4184" y="16235"/>
                  </a:cubicBezTo>
                  <a:cubicBezTo>
                    <a:pt x="4184" y="16235"/>
                    <a:pt x="4013" y="16849"/>
                    <a:pt x="3799" y="17777"/>
                  </a:cubicBezTo>
                  <a:cubicBezTo>
                    <a:pt x="3796" y="17789"/>
                    <a:pt x="3794" y="17802"/>
                    <a:pt x="3794" y="17814"/>
                  </a:cubicBezTo>
                  <a:cubicBezTo>
                    <a:pt x="3399" y="17883"/>
                    <a:pt x="2915" y="17975"/>
                    <a:pt x="2421" y="18089"/>
                  </a:cubicBezTo>
                  <a:cubicBezTo>
                    <a:pt x="1299" y="18335"/>
                    <a:pt x="166" y="18691"/>
                    <a:pt x="166" y="18691"/>
                  </a:cubicBezTo>
                  <a:cubicBezTo>
                    <a:pt x="166" y="18691"/>
                    <a:pt x="99" y="19007"/>
                    <a:pt x="85" y="19489"/>
                  </a:cubicBezTo>
                  <a:cubicBezTo>
                    <a:pt x="62" y="19969"/>
                    <a:pt x="30" y="20611"/>
                    <a:pt x="0" y="21253"/>
                  </a:cubicBezTo>
                  <a:cubicBezTo>
                    <a:pt x="30" y="21894"/>
                    <a:pt x="62" y="22536"/>
                    <a:pt x="85" y="23016"/>
                  </a:cubicBezTo>
                  <a:cubicBezTo>
                    <a:pt x="99" y="23498"/>
                    <a:pt x="166" y="23814"/>
                    <a:pt x="166" y="23814"/>
                  </a:cubicBezTo>
                  <a:cubicBezTo>
                    <a:pt x="166" y="23814"/>
                    <a:pt x="1299" y="24170"/>
                    <a:pt x="2421" y="24417"/>
                  </a:cubicBezTo>
                  <a:cubicBezTo>
                    <a:pt x="2915" y="24527"/>
                    <a:pt x="3399" y="24622"/>
                    <a:pt x="3794" y="24691"/>
                  </a:cubicBezTo>
                  <a:cubicBezTo>
                    <a:pt x="3794" y="24703"/>
                    <a:pt x="3796" y="24717"/>
                    <a:pt x="3799" y="24728"/>
                  </a:cubicBezTo>
                  <a:cubicBezTo>
                    <a:pt x="4013" y="25656"/>
                    <a:pt x="4184" y="26270"/>
                    <a:pt x="4184" y="26270"/>
                  </a:cubicBezTo>
                  <a:cubicBezTo>
                    <a:pt x="4184" y="26270"/>
                    <a:pt x="4193" y="26309"/>
                    <a:pt x="4212" y="26380"/>
                  </a:cubicBezTo>
                  <a:cubicBezTo>
                    <a:pt x="4230" y="26452"/>
                    <a:pt x="4253" y="26560"/>
                    <a:pt x="4306" y="26690"/>
                  </a:cubicBezTo>
                  <a:cubicBezTo>
                    <a:pt x="4401" y="26950"/>
                    <a:pt x="4539" y="27324"/>
                    <a:pt x="4701" y="27772"/>
                  </a:cubicBezTo>
                  <a:cubicBezTo>
                    <a:pt x="4706" y="27781"/>
                    <a:pt x="4713" y="27795"/>
                    <a:pt x="4717" y="27807"/>
                  </a:cubicBezTo>
                  <a:cubicBezTo>
                    <a:pt x="4413" y="28079"/>
                    <a:pt x="4046" y="28423"/>
                    <a:pt x="3686" y="28787"/>
                  </a:cubicBezTo>
                  <a:cubicBezTo>
                    <a:pt x="2887" y="29595"/>
                    <a:pt x="2135" y="30502"/>
                    <a:pt x="2135" y="30502"/>
                  </a:cubicBezTo>
                  <a:cubicBezTo>
                    <a:pt x="2135" y="30502"/>
                    <a:pt x="2276" y="30793"/>
                    <a:pt x="2486" y="31227"/>
                  </a:cubicBezTo>
                  <a:cubicBezTo>
                    <a:pt x="2707" y="31656"/>
                    <a:pt x="3058" y="32198"/>
                    <a:pt x="3388" y="32750"/>
                  </a:cubicBezTo>
                  <a:cubicBezTo>
                    <a:pt x="3706" y="33311"/>
                    <a:pt x="4133" y="33798"/>
                    <a:pt x="4410" y="34192"/>
                  </a:cubicBezTo>
                  <a:cubicBezTo>
                    <a:pt x="4556" y="34384"/>
                    <a:pt x="4676" y="34543"/>
                    <a:pt x="4761" y="34656"/>
                  </a:cubicBezTo>
                  <a:cubicBezTo>
                    <a:pt x="4844" y="34769"/>
                    <a:pt x="4897" y="34829"/>
                    <a:pt x="4897" y="34829"/>
                  </a:cubicBezTo>
                  <a:cubicBezTo>
                    <a:pt x="4897" y="34829"/>
                    <a:pt x="6046" y="34509"/>
                    <a:pt x="7127" y="34105"/>
                  </a:cubicBezTo>
                  <a:cubicBezTo>
                    <a:pt x="7604" y="33932"/>
                    <a:pt x="8063" y="33745"/>
                    <a:pt x="8433" y="33588"/>
                  </a:cubicBezTo>
                  <a:cubicBezTo>
                    <a:pt x="8440" y="33597"/>
                    <a:pt x="8451" y="33606"/>
                    <a:pt x="8458" y="33615"/>
                  </a:cubicBezTo>
                  <a:cubicBezTo>
                    <a:pt x="8770" y="33978"/>
                    <a:pt x="9093" y="34215"/>
                    <a:pt x="9289" y="34412"/>
                  </a:cubicBezTo>
                  <a:cubicBezTo>
                    <a:pt x="9497" y="34599"/>
                    <a:pt x="9612" y="34707"/>
                    <a:pt x="9612" y="34707"/>
                  </a:cubicBezTo>
                  <a:cubicBezTo>
                    <a:pt x="9612" y="34707"/>
                    <a:pt x="9730" y="34813"/>
                    <a:pt x="9937" y="35000"/>
                  </a:cubicBezTo>
                  <a:cubicBezTo>
                    <a:pt x="10159" y="35166"/>
                    <a:pt x="10477" y="35404"/>
                    <a:pt x="10861" y="35690"/>
                  </a:cubicBezTo>
                  <a:cubicBezTo>
                    <a:pt x="10870" y="35697"/>
                    <a:pt x="10881" y="35706"/>
                    <a:pt x="10891" y="35713"/>
                  </a:cubicBezTo>
                  <a:cubicBezTo>
                    <a:pt x="10782" y="36106"/>
                    <a:pt x="10657" y="36592"/>
                    <a:pt x="10549" y="37096"/>
                  </a:cubicBezTo>
                  <a:cubicBezTo>
                    <a:pt x="10311" y="38213"/>
                    <a:pt x="10168" y="39376"/>
                    <a:pt x="10168" y="39376"/>
                  </a:cubicBezTo>
                  <a:cubicBezTo>
                    <a:pt x="10168" y="39376"/>
                    <a:pt x="10445" y="39544"/>
                    <a:pt x="10858" y="39793"/>
                  </a:cubicBezTo>
                  <a:cubicBezTo>
                    <a:pt x="11267" y="40050"/>
                    <a:pt x="11862" y="40303"/>
                    <a:pt x="12437" y="40590"/>
                  </a:cubicBezTo>
                  <a:cubicBezTo>
                    <a:pt x="13009" y="40887"/>
                    <a:pt x="13628" y="41081"/>
                    <a:pt x="14078" y="41254"/>
                  </a:cubicBezTo>
                  <a:cubicBezTo>
                    <a:pt x="14532" y="41418"/>
                    <a:pt x="14837" y="41527"/>
                    <a:pt x="14837" y="41527"/>
                  </a:cubicBezTo>
                  <a:cubicBezTo>
                    <a:pt x="14837" y="41527"/>
                    <a:pt x="15031" y="41317"/>
                    <a:pt x="15319" y="40973"/>
                  </a:cubicBezTo>
                  <a:cubicBezTo>
                    <a:pt x="15603" y="40633"/>
                    <a:pt x="15972" y="40176"/>
                    <a:pt x="16321" y="39715"/>
                  </a:cubicBezTo>
                  <a:cubicBezTo>
                    <a:pt x="16630" y="39309"/>
                    <a:pt x="16914" y="38903"/>
                    <a:pt x="17140" y="38568"/>
                  </a:cubicBezTo>
                  <a:cubicBezTo>
                    <a:pt x="17152" y="38570"/>
                    <a:pt x="17165" y="38575"/>
                    <a:pt x="17177" y="38577"/>
                  </a:cubicBezTo>
                  <a:cubicBezTo>
                    <a:pt x="17636" y="38713"/>
                    <a:pt x="18031" y="38762"/>
                    <a:pt x="18305" y="38803"/>
                  </a:cubicBezTo>
                  <a:cubicBezTo>
                    <a:pt x="18582" y="38845"/>
                    <a:pt x="18739" y="38868"/>
                    <a:pt x="18739" y="38868"/>
                  </a:cubicBezTo>
                  <a:cubicBezTo>
                    <a:pt x="18739" y="38868"/>
                    <a:pt x="18896" y="38893"/>
                    <a:pt x="19171" y="38935"/>
                  </a:cubicBezTo>
                  <a:cubicBezTo>
                    <a:pt x="19443" y="38993"/>
                    <a:pt x="19842" y="38993"/>
                    <a:pt x="20318" y="39020"/>
                  </a:cubicBezTo>
                  <a:cubicBezTo>
                    <a:pt x="20329" y="39023"/>
                    <a:pt x="20346" y="39023"/>
                    <a:pt x="20357" y="39023"/>
                  </a:cubicBezTo>
                  <a:cubicBezTo>
                    <a:pt x="20479" y="39408"/>
                    <a:pt x="20639" y="39881"/>
                    <a:pt x="20821" y="40361"/>
                  </a:cubicBezTo>
                  <a:cubicBezTo>
                    <a:pt x="21222" y="41469"/>
                    <a:pt x="21732" y="42505"/>
                    <a:pt x="21732" y="42505"/>
                  </a:cubicBezTo>
                  <a:cubicBezTo>
                    <a:pt x="21732" y="42505"/>
                    <a:pt x="22053" y="42489"/>
                    <a:pt x="22533" y="42466"/>
                  </a:cubicBezTo>
                  <a:cubicBezTo>
                    <a:pt x="22773" y="42452"/>
                    <a:pt x="23055" y="42436"/>
                    <a:pt x="23355" y="42420"/>
                  </a:cubicBezTo>
                  <a:cubicBezTo>
                    <a:pt x="23655" y="42390"/>
                    <a:pt x="23971" y="42334"/>
                    <a:pt x="24290" y="42290"/>
                  </a:cubicBezTo>
                  <a:cubicBezTo>
                    <a:pt x="24926" y="42187"/>
                    <a:pt x="25566" y="42113"/>
                    <a:pt x="26032" y="41972"/>
                  </a:cubicBezTo>
                  <a:cubicBezTo>
                    <a:pt x="26500" y="41852"/>
                    <a:pt x="26812" y="41773"/>
                    <a:pt x="26812" y="41773"/>
                  </a:cubicBezTo>
                  <a:cubicBezTo>
                    <a:pt x="26812" y="41773"/>
                    <a:pt x="27010" y="40626"/>
                    <a:pt x="27091" y="39475"/>
                  </a:cubicBezTo>
                  <a:cubicBezTo>
                    <a:pt x="27130" y="38960"/>
                    <a:pt x="27149" y="38459"/>
                    <a:pt x="27158" y="38053"/>
                  </a:cubicBezTo>
                  <a:cubicBezTo>
                    <a:pt x="27170" y="38049"/>
                    <a:pt x="27181" y="38044"/>
                    <a:pt x="27193" y="38039"/>
                  </a:cubicBezTo>
                  <a:cubicBezTo>
                    <a:pt x="27640" y="37873"/>
                    <a:pt x="28017" y="37744"/>
                    <a:pt x="28273" y="37636"/>
                  </a:cubicBezTo>
                  <a:cubicBezTo>
                    <a:pt x="28522" y="37516"/>
                    <a:pt x="28667" y="37446"/>
                    <a:pt x="28667" y="37446"/>
                  </a:cubicBezTo>
                  <a:cubicBezTo>
                    <a:pt x="28667" y="37446"/>
                    <a:pt x="28810" y="37377"/>
                    <a:pt x="29060" y="37257"/>
                  </a:cubicBezTo>
                  <a:cubicBezTo>
                    <a:pt x="29304" y="37126"/>
                    <a:pt x="29683" y="36989"/>
                    <a:pt x="30082" y="36724"/>
                  </a:cubicBezTo>
                  <a:cubicBezTo>
                    <a:pt x="30091" y="36719"/>
                    <a:pt x="30105" y="36712"/>
                    <a:pt x="30114" y="36706"/>
                  </a:cubicBezTo>
                  <a:cubicBezTo>
                    <a:pt x="30426" y="36959"/>
                    <a:pt x="30811" y="37269"/>
                    <a:pt x="31222" y="37569"/>
                  </a:cubicBezTo>
                  <a:cubicBezTo>
                    <a:pt x="32148" y="38261"/>
                    <a:pt x="33161" y="38891"/>
                    <a:pt x="33161" y="38891"/>
                  </a:cubicBezTo>
                  <a:cubicBezTo>
                    <a:pt x="33161" y="38891"/>
                    <a:pt x="33419" y="38699"/>
                    <a:pt x="33809" y="38413"/>
                  </a:cubicBezTo>
                  <a:cubicBezTo>
                    <a:pt x="34188" y="38116"/>
                    <a:pt x="34730" y="37765"/>
                    <a:pt x="35192" y="37315"/>
                  </a:cubicBezTo>
                  <a:cubicBezTo>
                    <a:pt x="35665" y="36879"/>
                    <a:pt x="36156" y="36463"/>
                    <a:pt x="36482" y="36108"/>
                  </a:cubicBezTo>
                  <a:lnTo>
                    <a:pt x="37024" y="35517"/>
                  </a:lnTo>
                  <a:cubicBezTo>
                    <a:pt x="37024" y="35517"/>
                    <a:pt x="36558" y="34437"/>
                    <a:pt x="36020" y="33435"/>
                  </a:cubicBezTo>
                  <a:cubicBezTo>
                    <a:pt x="35775" y="32983"/>
                    <a:pt x="35519" y="32551"/>
                    <a:pt x="35305" y="32203"/>
                  </a:cubicBezTo>
                  <a:cubicBezTo>
                    <a:pt x="35312" y="32191"/>
                    <a:pt x="35321" y="32182"/>
                    <a:pt x="35328" y="32173"/>
                  </a:cubicBezTo>
                  <a:cubicBezTo>
                    <a:pt x="35614" y="31790"/>
                    <a:pt x="35852" y="31471"/>
                    <a:pt x="36018" y="31250"/>
                  </a:cubicBezTo>
                  <a:cubicBezTo>
                    <a:pt x="36165" y="31012"/>
                    <a:pt x="36248" y="30878"/>
                    <a:pt x="36248" y="30878"/>
                  </a:cubicBezTo>
                  <a:cubicBezTo>
                    <a:pt x="36248" y="30878"/>
                    <a:pt x="36332" y="30742"/>
                    <a:pt x="36475" y="30504"/>
                  </a:cubicBezTo>
                  <a:cubicBezTo>
                    <a:pt x="36611" y="30262"/>
                    <a:pt x="36849" y="29939"/>
                    <a:pt x="37052" y="29508"/>
                  </a:cubicBezTo>
                  <a:cubicBezTo>
                    <a:pt x="37056" y="29496"/>
                    <a:pt x="37063" y="29484"/>
                    <a:pt x="37068" y="29473"/>
                  </a:cubicBezTo>
                  <a:cubicBezTo>
                    <a:pt x="37467" y="29519"/>
                    <a:pt x="37959" y="29570"/>
                    <a:pt x="38464" y="29602"/>
                  </a:cubicBezTo>
                  <a:cubicBezTo>
                    <a:pt x="39285" y="29660"/>
                    <a:pt x="40128" y="29668"/>
                    <a:pt x="40543" y="29668"/>
                  </a:cubicBezTo>
                  <a:cubicBezTo>
                    <a:pt x="40709" y="29668"/>
                    <a:pt x="40806" y="29667"/>
                    <a:pt x="40806" y="29667"/>
                  </a:cubicBezTo>
                  <a:cubicBezTo>
                    <a:pt x="40806" y="29667"/>
                    <a:pt x="40846" y="29595"/>
                    <a:pt x="40894" y="29464"/>
                  </a:cubicBezTo>
                  <a:cubicBezTo>
                    <a:pt x="40945" y="29332"/>
                    <a:pt x="41014" y="29143"/>
                    <a:pt x="41099" y="28917"/>
                  </a:cubicBezTo>
                  <a:cubicBezTo>
                    <a:pt x="41254" y="28460"/>
                    <a:pt x="41513" y="27864"/>
                    <a:pt x="41674" y="27241"/>
                  </a:cubicBezTo>
                  <a:cubicBezTo>
                    <a:pt x="41833" y="26618"/>
                    <a:pt x="41993" y="25993"/>
                    <a:pt x="42113" y="25524"/>
                  </a:cubicBezTo>
                  <a:cubicBezTo>
                    <a:pt x="42186" y="25047"/>
                    <a:pt x="42237" y="24730"/>
                    <a:pt x="42237" y="24730"/>
                  </a:cubicBezTo>
                  <a:cubicBezTo>
                    <a:pt x="42237" y="24730"/>
                    <a:pt x="41254" y="24073"/>
                    <a:pt x="40255" y="23523"/>
                  </a:cubicBezTo>
                  <a:cubicBezTo>
                    <a:pt x="39821" y="23279"/>
                    <a:pt x="39376" y="23053"/>
                    <a:pt x="39002" y="22875"/>
                  </a:cubicBezTo>
                  <a:cubicBezTo>
                    <a:pt x="39004" y="22863"/>
                    <a:pt x="39006" y="22852"/>
                    <a:pt x="39006" y="22840"/>
                  </a:cubicBezTo>
                  <a:cubicBezTo>
                    <a:pt x="39055" y="21887"/>
                    <a:pt x="39087" y="21253"/>
                    <a:pt x="39087" y="21253"/>
                  </a:cubicBezTo>
                  <a:cubicBezTo>
                    <a:pt x="39087" y="21253"/>
                    <a:pt x="39055" y="20618"/>
                    <a:pt x="39006" y="19665"/>
                  </a:cubicBezTo>
                  <a:cubicBezTo>
                    <a:pt x="39006" y="19653"/>
                    <a:pt x="39004" y="19642"/>
                    <a:pt x="39002" y="19630"/>
                  </a:cubicBezTo>
                  <a:cubicBezTo>
                    <a:pt x="39376" y="19452"/>
                    <a:pt x="39821" y="19226"/>
                    <a:pt x="40255" y="18982"/>
                  </a:cubicBezTo>
                  <a:cubicBezTo>
                    <a:pt x="41254" y="18432"/>
                    <a:pt x="42237" y="17775"/>
                    <a:pt x="42237" y="17775"/>
                  </a:cubicBezTo>
                  <a:cubicBezTo>
                    <a:pt x="42237" y="17775"/>
                    <a:pt x="42186" y="17456"/>
                    <a:pt x="42113" y="16981"/>
                  </a:cubicBezTo>
                  <a:cubicBezTo>
                    <a:pt x="41993" y="16512"/>
                    <a:pt x="41833" y="15887"/>
                    <a:pt x="41674" y="15264"/>
                  </a:cubicBezTo>
                  <a:cubicBezTo>
                    <a:pt x="41513" y="14638"/>
                    <a:pt x="41254" y="14045"/>
                    <a:pt x="41099" y="13588"/>
                  </a:cubicBezTo>
                  <a:cubicBezTo>
                    <a:pt x="41014" y="13362"/>
                    <a:pt x="40945" y="13173"/>
                    <a:pt x="40894" y="13041"/>
                  </a:cubicBezTo>
                  <a:cubicBezTo>
                    <a:pt x="40846" y="12908"/>
                    <a:pt x="40806" y="12838"/>
                    <a:pt x="40806" y="12838"/>
                  </a:cubicBezTo>
                  <a:cubicBezTo>
                    <a:pt x="40806" y="12838"/>
                    <a:pt x="40693" y="12837"/>
                    <a:pt x="40504" y="12837"/>
                  </a:cubicBezTo>
                  <a:cubicBezTo>
                    <a:pt x="40076" y="12837"/>
                    <a:pt x="39260" y="12845"/>
                    <a:pt x="38464" y="12903"/>
                  </a:cubicBezTo>
                  <a:cubicBezTo>
                    <a:pt x="37959" y="12935"/>
                    <a:pt x="37467" y="12984"/>
                    <a:pt x="37068" y="13032"/>
                  </a:cubicBezTo>
                  <a:cubicBezTo>
                    <a:pt x="37063" y="13021"/>
                    <a:pt x="37056" y="13007"/>
                    <a:pt x="37052" y="12998"/>
                  </a:cubicBezTo>
                  <a:cubicBezTo>
                    <a:pt x="36849" y="12566"/>
                    <a:pt x="36611" y="12243"/>
                    <a:pt x="36475" y="12001"/>
                  </a:cubicBezTo>
                  <a:cubicBezTo>
                    <a:pt x="36332" y="11763"/>
                    <a:pt x="36248" y="11627"/>
                    <a:pt x="36248" y="11627"/>
                  </a:cubicBezTo>
                  <a:cubicBezTo>
                    <a:pt x="36248" y="11627"/>
                    <a:pt x="36165" y="11491"/>
                    <a:pt x="36018" y="11255"/>
                  </a:cubicBezTo>
                  <a:cubicBezTo>
                    <a:pt x="35852" y="11031"/>
                    <a:pt x="35614" y="10713"/>
                    <a:pt x="35328" y="10332"/>
                  </a:cubicBezTo>
                  <a:cubicBezTo>
                    <a:pt x="35321" y="10323"/>
                    <a:pt x="35312" y="10311"/>
                    <a:pt x="35305" y="10302"/>
                  </a:cubicBezTo>
                  <a:cubicBezTo>
                    <a:pt x="35519" y="9954"/>
                    <a:pt x="35775" y="9522"/>
                    <a:pt x="36020" y="9070"/>
                  </a:cubicBezTo>
                  <a:cubicBezTo>
                    <a:pt x="36558" y="8068"/>
                    <a:pt x="37024" y="6988"/>
                    <a:pt x="37024" y="6988"/>
                  </a:cubicBezTo>
                  <a:lnTo>
                    <a:pt x="36482" y="6395"/>
                  </a:lnTo>
                  <a:cubicBezTo>
                    <a:pt x="36156" y="6040"/>
                    <a:pt x="35665" y="5624"/>
                    <a:pt x="35192" y="5188"/>
                  </a:cubicBezTo>
                  <a:cubicBezTo>
                    <a:pt x="34730" y="4740"/>
                    <a:pt x="34185" y="4387"/>
                    <a:pt x="33809" y="4089"/>
                  </a:cubicBezTo>
                  <a:cubicBezTo>
                    <a:pt x="33419" y="3803"/>
                    <a:pt x="33161" y="3612"/>
                    <a:pt x="33161" y="3612"/>
                  </a:cubicBezTo>
                  <a:cubicBezTo>
                    <a:pt x="33161" y="3612"/>
                    <a:pt x="32148" y="4244"/>
                    <a:pt x="31222" y="4934"/>
                  </a:cubicBezTo>
                  <a:cubicBezTo>
                    <a:pt x="30814" y="5236"/>
                    <a:pt x="30426" y="5543"/>
                    <a:pt x="30114" y="5800"/>
                  </a:cubicBezTo>
                  <a:cubicBezTo>
                    <a:pt x="30105" y="5793"/>
                    <a:pt x="30091" y="5786"/>
                    <a:pt x="30082" y="5779"/>
                  </a:cubicBezTo>
                  <a:cubicBezTo>
                    <a:pt x="29683" y="5516"/>
                    <a:pt x="29304" y="5377"/>
                    <a:pt x="29060" y="5248"/>
                  </a:cubicBezTo>
                  <a:cubicBezTo>
                    <a:pt x="28810" y="5126"/>
                    <a:pt x="28667" y="5056"/>
                    <a:pt x="28667" y="5056"/>
                  </a:cubicBezTo>
                  <a:cubicBezTo>
                    <a:pt x="28667" y="5056"/>
                    <a:pt x="28522" y="4990"/>
                    <a:pt x="28273" y="4867"/>
                  </a:cubicBezTo>
                  <a:cubicBezTo>
                    <a:pt x="28017" y="4759"/>
                    <a:pt x="27640" y="4632"/>
                    <a:pt x="27193" y="4463"/>
                  </a:cubicBezTo>
                  <a:cubicBezTo>
                    <a:pt x="27181" y="4461"/>
                    <a:pt x="27170" y="4456"/>
                    <a:pt x="27158" y="4452"/>
                  </a:cubicBezTo>
                  <a:cubicBezTo>
                    <a:pt x="27149" y="4043"/>
                    <a:pt x="27130" y="3543"/>
                    <a:pt x="27091" y="3030"/>
                  </a:cubicBezTo>
                  <a:cubicBezTo>
                    <a:pt x="27010" y="1876"/>
                    <a:pt x="26812" y="732"/>
                    <a:pt x="26812" y="732"/>
                  </a:cubicBezTo>
                  <a:cubicBezTo>
                    <a:pt x="26812" y="732"/>
                    <a:pt x="26500" y="651"/>
                    <a:pt x="26032" y="531"/>
                  </a:cubicBezTo>
                  <a:cubicBezTo>
                    <a:pt x="25566" y="392"/>
                    <a:pt x="24926" y="316"/>
                    <a:pt x="24290" y="215"/>
                  </a:cubicBezTo>
                  <a:cubicBezTo>
                    <a:pt x="23971" y="169"/>
                    <a:pt x="23655" y="113"/>
                    <a:pt x="23355" y="85"/>
                  </a:cubicBezTo>
                  <a:cubicBezTo>
                    <a:pt x="23055" y="67"/>
                    <a:pt x="22773" y="53"/>
                    <a:pt x="22533" y="39"/>
                  </a:cubicBezTo>
                  <a:cubicBezTo>
                    <a:pt x="22053" y="16"/>
                    <a:pt x="21732" y="0"/>
                    <a:pt x="217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 name="TextBox 3"/>
          <p:cNvSpPr txBox="1"/>
          <p:nvPr/>
        </p:nvSpPr>
        <p:spPr>
          <a:xfrm>
            <a:off x="799465" y="977265"/>
            <a:ext cx="7585075" cy="563245"/>
          </a:xfrm>
          <a:prstGeom prst="rect">
            <a:avLst/>
          </a:prstGeom>
          <a:noFill/>
        </p:spPr>
        <p:txBody>
          <a:bodyPr wrap="square" rtlCol="0">
            <a:noAutofit/>
          </a:bodyPr>
          <a:lstStyle/>
          <a:p>
            <a:r>
              <a:rPr lang="en-US" altLang="en-US" sz="2400" b="1" dirty="0">
                <a:latin typeface="Times New Roman" panose="02020603050405020304" pitchFamily="18" charset="0"/>
                <a:cs typeface="Times New Roman" panose="02020603050405020304" pitchFamily="18" charset="0"/>
              </a:rPr>
              <a:t>Playfair Cipher - Message Preparation and Encryption</a:t>
            </a:r>
            <a:endParaRPr lang="en-US" altLang="en-US" sz="2400" b="1" dirty="0">
              <a:latin typeface="Times New Roman" panose="02020603050405020304" pitchFamily="18" charset="0"/>
              <a:cs typeface="Times New Roman" panose="02020603050405020304" pitchFamily="18" charset="0"/>
            </a:endParaRPr>
          </a:p>
          <a:p>
            <a:endParaRPr lang="en-US" altLang="en-US" sz="2400" b="1" dirty="0">
              <a:latin typeface="Times New Roman" panose="02020603050405020304" pitchFamily="18" charset="0"/>
              <a:cs typeface="Times New Roman" panose="02020603050405020304" pitchFamily="18" charset="0"/>
            </a:endParaRPr>
          </a:p>
          <a:p>
            <a:endParaRPr lang="en-US" altLang="en-US" sz="2400" b="1" dirty="0">
              <a:latin typeface="Times New Roman" panose="02020603050405020304" pitchFamily="18" charset="0"/>
              <a:cs typeface="Times New Roman" panose="02020603050405020304" pitchFamily="18" charset="0"/>
            </a:endParaRPr>
          </a:p>
        </p:txBody>
      </p:sp>
      <p:sp>
        <p:nvSpPr>
          <p:cNvPr id="2" name="Text Box 1"/>
          <p:cNvSpPr txBox="1"/>
          <p:nvPr/>
        </p:nvSpPr>
        <p:spPr>
          <a:xfrm>
            <a:off x="868045" y="1437005"/>
            <a:ext cx="6967220" cy="3356610"/>
          </a:xfrm>
          <a:prstGeom prst="rect">
            <a:avLst/>
          </a:prstGeom>
        </p:spPr>
        <p:txBody>
          <a:bodyPr>
            <a:noAutofit/>
          </a:bodyPr>
          <a:p>
            <a:pPr marL="0" indent="0">
              <a:buFont typeface="Wingdings" panose="05000000000000000000" charset="0"/>
              <a:buNone/>
            </a:pPr>
            <a:endParaRPr lang="en-US" altLang="en-US" sz="1600">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q"/>
            </a:pPr>
            <a:r>
              <a:rPr lang="en-US" altLang="en-US" sz="2000" b="1">
                <a:solidFill>
                  <a:schemeClr val="tx1"/>
                </a:solidFill>
                <a:latin typeface="Times New Roman" panose="02020603050405020304" pitchFamily="18" charset="0"/>
                <a:cs typeface="Times New Roman" panose="02020603050405020304" pitchFamily="18" charset="0"/>
              </a:rPr>
              <a:t>Letter Transformation (Encryption):</a:t>
            </a:r>
            <a:endParaRPr lang="en-US" altLang="en-US" sz="2000" b="1">
              <a:solidFill>
                <a:schemeClr val="tx1"/>
              </a:solidFill>
              <a:latin typeface="Times New Roman" panose="02020603050405020304" pitchFamily="18" charset="0"/>
              <a:cs typeface="Times New Roman" panose="02020603050405020304" pitchFamily="18" charset="0"/>
            </a:endParaRPr>
          </a:p>
          <a:p>
            <a:pPr marL="0" indent="0">
              <a:buFont typeface="Wingdings" panose="05000000000000000000" charset="0"/>
              <a:buNone/>
            </a:pPr>
            <a:endParaRPr lang="en-US" altLang="en-US" sz="2000" b="1">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Ø"/>
            </a:pPr>
            <a:r>
              <a:rPr lang="en-US" altLang="en-US" sz="2000" b="1">
                <a:solidFill>
                  <a:schemeClr val="tx1"/>
                </a:solidFill>
                <a:latin typeface="Times New Roman" panose="02020603050405020304" pitchFamily="18" charset="0"/>
                <a:cs typeface="Times New Roman" panose="02020603050405020304" pitchFamily="18" charset="0"/>
              </a:rPr>
              <a:t>Same Row: </a:t>
            </a:r>
            <a:r>
              <a:rPr lang="en-US" altLang="en-US" sz="2000">
                <a:solidFill>
                  <a:schemeClr val="tx1"/>
                </a:solidFill>
                <a:latin typeface="Times New Roman" panose="02020603050405020304" pitchFamily="18" charset="0"/>
                <a:cs typeface="Times New Roman" panose="02020603050405020304" pitchFamily="18" charset="0"/>
              </a:rPr>
              <a:t>Replace each letter with the letter to its right (wrap around if needed).</a:t>
            </a:r>
            <a:endParaRPr lang="en-US" altLang="en-US" sz="2000">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Ø"/>
            </a:pPr>
            <a:r>
              <a:rPr lang="en-US" altLang="en-US" sz="2000" b="1">
                <a:solidFill>
                  <a:schemeClr val="tx1"/>
                </a:solidFill>
                <a:latin typeface="Times New Roman" panose="02020603050405020304" pitchFamily="18" charset="0"/>
                <a:cs typeface="Times New Roman" panose="02020603050405020304" pitchFamily="18" charset="0"/>
              </a:rPr>
              <a:t>Same Column:</a:t>
            </a:r>
            <a:r>
              <a:rPr lang="en-US" altLang="en-US" sz="2000">
                <a:solidFill>
                  <a:schemeClr val="tx1"/>
                </a:solidFill>
                <a:latin typeface="Times New Roman" panose="02020603050405020304" pitchFamily="18" charset="0"/>
                <a:cs typeface="Times New Roman" panose="02020603050405020304" pitchFamily="18" charset="0"/>
              </a:rPr>
              <a:t> Replace each letter with the letter below it (wrap around if needed).</a:t>
            </a:r>
            <a:endParaRPr lang="en-US" altLang="en-US" sz="2000">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Ø"/>
            </a:pPr>
            <a:r>
              <a:rPr lang="en-US" altLang="en-US" sz="2000" b="1">
                <a:solidFill>
                  <a:schemeClr val="tx1"/>
                </a:solidFill>
                <a:latin typeface="Times New Roman" panose="02020603050405020304" pitchFamily="18" charset="0"/>
                <a:cs typeface="Times New Roman" panose="02020603050405020304" pitchFamily="18" charset="0"/>
              </a:rPr>
              <a:t>Different Row and Column:</a:t>
            </a:r>
            <a:r>
              <a:rPr lang="en-US" altLang="en-US" sz="2000">
                <a:solidFill>
                  <a:schemeClr val="tx1"/>
                </a:solidFill>
                <a:latin typeface="Times New Roman" panose="02020603050405020304" pitchFamily="18" charset="0"/>
                <a:cs typeface="Times New Roman" panose="02020603050405020304" pitchFamily="18" charset="0"/>
              </a:rPr>
              <a:t> Replace each letter with the letter in the same row and the other letter's column.</a:t>
            </a:r>
            <a:endParaRPr lang="en-US" altLang="en-US" sz="2000">
              <a:solidFill>
                <a:schemeClr val="tx1"/>
              </a:solidFill>
              <a:latin typeface="Times New Roman" panose="02020603050405020304" pitchFamily="18" charset="0"/>
              <a:cs typeface="Times New Roman" panose="02020603050405020304" pitchFamily="18" charset="0"/>
            </a:endParaRPr>
          </a:p>
          <a:p>
            <a:endParaRPr lang="en-US" altLang="en-US" sz="200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grpSp>
        <p:nvGrpSpPr>
          <p:cNvPr id="51" name="Google Shape;682;p45"/>
          <p:cNvGrpSpPr/>
          <p:nvPr/>
        </p:nvGrpSpPr>
        <p:grpSpPr>
          <a:xfrm>
            <a:off x="5932564" y="3537774"/>
            <a:ext cx="3211436" cy="3211451"/>
            <a:chOff x="1190500" y="238125"/>
            <a:chExt cx="5237175" cy="5237200"/>
          </a:xfrm>
        </p:grpSpPr>
        <p:sp>
          <p:nvSpPr>
            <p:cNvPr id="52" name="Google Shape;683;p45"/>
            <p:cNvSpPr/>
            <p:nvPr/>
          </p:nvSpPr>
          <p:spPr>
            <a:xfrm>
              <a:off x="1190500" y="238125"/>
              <a:ext cx="5237175" cy="5237200"/>
            </a:xfrm>
            <a:custGeom>
              <a:avLst/>
              <a:gdLst/>
              <a:ahLst/>
              <a:cxnLst/>
              <a:rect l="l" t="t" r="r" b="b"/>
              <a:pathLst>
                <a:path w="209487" h="209488" extrusionOk="0">
                  <a:moveTo>
                    <a:pt x="104743" y="0"/>
                  </a:moveTo>
                  <a:cubicBezTo>
                    <a:pt x="76964" y="0"/>
                    <a:pt x="50321" y="11035"/>
                    <a:pt x="30679" y="30679"/>
                  </a:cubicBezTo>
                  <a:cubicBezTo>
                    <a:pt x="11034" y="50321"/>
                    <a:pt x="0" y="76964"/>
                    <a:pt x="0" y="104744"/>
                  </a:cubicBezTo>
                  <a:cubicBezTo>
                    <a:pt x="0" y="132523"/>
                    <a:pt x="11034" y="159163"/>
                    <a:pt x="30679" y="178808"/>
                  </a:cubicBezTo>
                  <a:cubicBezTo>
                    <a:pt x="50321" y="198449"/>
                    <a:pt x="76964" y="209487"/>
                    <a:pt x="104743" y="209487"/>
                  </a:cubicBezTo>
                  <a:cubicBezTo>
                    <a:pt x="132523" y="209487"/>
                    <a:pt x="159162" y="198449"/>
                    <a:pt x="178807" y="178808"/>
                  </a:cubicBezTo>
                  <a:cubicBezTo>
                    <a:pt x="198449" y="159163"/>
                    <a:pt x="209486" y="132523"/>
                    <a:pt x="209486" y="104744"/>
                  </a:cubicBezTo>
                  <a:cubicBezTo>
                    <a:pt x="209486" y="76964"/>
                    <a:pt x="198449" y="50321"/>
                    <a:pt x="178807" y="30679"/>
                  </a:cubicBezTo>
                  <a:cubicBezTo>
                    <a:pt x="159162" y="11035"/>
                    <a:pt x="132523" y="0"/>
                    <a:pt x="104743"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684;p45"/>
            <p:cNvSpPr/>
            <p:nvPr/>
          </p:nvSpPr>
          <p:spPr>
            <a:xfrm>
              <a:off x="1732050" y="779675"/>
              <a:ext cx="4154050" cy="4154075"/>
            </a:xfrm>
            <a:custGeom>
              <a:avLst/>
              <a:gdLst/>
              <a:ahLst/>
              <a:cxnLst/>
              <a:rect l="l" t="t" r="r" b="b"/>
              <a:pathLst>
                <a:path w="166162" h="166163" extrusionOk="0">
                  <a:moveTo>
                    <a:pt x="83081" y="1"/>
                  </a:moveTo>
                  <a:cubicBezTo>
                    <a:pt x="61045" y="1"/>
                    <a:pt x="39914" y="8753"/>
                    <a:pt x="24335" y="24335"/>
                  </a:cubicBezTo>
                  <a:cubicBezTo>
                    <a:pt x="8753" y="39915"/>
                    <a:pt x="1" y="61046"/>
                    <a:pt x="1" y="83082"/>
                  </a:cubicBezTo>
                  <a:cubicBezTo>
                    <a:pt x="1" y="105114"/>
                    <a:pt x="8753" y="126249"/>
                    <a:pt x="24335" y="141828"/>
                  </a:cubicBezTo>
                  <a:cubicBezTo>
                    <a:pt x="39914" y="157407"/>
                    <a:pt x="61045" y="166162"/>
                    <a:pt x="83081" y="166162"/>
                  </a:cubicBezTo>
                  <a:cubicBezTo>
                    <a:pt x="105114" y="166162"/>
                    <a:pt x="126248" y="157407"/>
                    <a:pt x="141827" y="141828"/>
                  </a:cubicBezTo>
                  <a:cubicBezTo>
                    <a:pt x="157406" y="126249"/>
                    <a:pt x="166162" y="105114"/>
                    <a:pt x="166162" y="83082"/>
                  </a:cubicBezTo>
                  <a:cubicBezTo>
                    <a:pt x="166162" y="61046"/>
                    <a:pt x="157406" y="39915"/>
                    <a:pt x="141827" y="24335"/>
                  </a:cubicBezTo>
                  <a:cubicBezTo>
                    <a:pt x="126248" y="8753"/>
                    <a:pt x="105114" y="1"/>
                    <a:pt x="83081" y="1"/>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685;p45"/>
            <p:cNvSpPr/>
            <p:nvPr/>
          </p:nvSpPr>
          <p:spPr>
            <a:xfrm>
              <a:off x="2297475" y="1345125"/>
              <a:ext cx="3023200" cy="3023200"/>
            </a:xfrm>
            <a:custGeom>
              <a:avLst/>
              <a:gdLst/>
              <a:ahLst/>
              <a:cxnLst/>
              <a:rect l="l" t="t" r="r" b="b"/>
              <a:pathLst>
                <a:path w="120928" h="120928" extrusionOk="0">
                  <a:moveTo>
                    <a:pt x="60464" y="0"/>
                  </a:moveTo>
                  <a:cubicBezTo>
                    <a:pt x="44429" y="0"/>
                    <a:pt x="29048" y="6371"/>
                    <a:pt x="17710" y="17709"/>
                  </a:cubicBezTo>
                  <a:cubicBezTo>
                    <a:pt x="6372" y="29048"/>
                    <a:pt x="1" y="44429"/>
                    <a:pt x="1" y="60464"/>
                  </a:cubicBezTo>
                  <a:cubicBezTo>
                    <a:pt x="1" y="76499"/>
                    <a:pt x="6372" y="91879"/>
                    <a:pt x="17710" y="103218"/>
                  </a:cubicBezTo>
                  <a:cubicBezTo>
                    <a:pt x="29048" y="114556"/>
                    <a:pt x="44429" y="120927"/>
                    <a:pt x="60464" y="120927"/>
                  </a:cubicBezTo>
                  <a:cubicBezTo>
                    <a:pt x="76499" y="120927"/>
                    <a:pt x="91880" y="114556"/>
                    <a:pt x="103218" y="103218"/>
                  </a:cubicBezTo>
                  <a:cubicBezTo>
                    <a:pt x="114556" y="91879"/>
                    <a:pt x="120927" y="76499"/>
                    <a:pt x="120927" y="60464"/>
                  </a:cubicBezTo>
                  <a:cubicBezTo>
                    <a:pt x="120927" y="44429"/>
                    <a:pt x="114556" y="29048"/>
                    <a:pt x="103218" y="17709"/>
                  </a:cubicBezTo>
                  <a:cubicBezTo>
                    <a:pt x="91880" y="6371"/>
                    <a:pt x="76499" y="0"/>
                    <a:pt x="60464" y="0"/>
                  </a:cubicBezTo>
                  <a:close/>
                </a:path>
              </a:pathLst>
            </a:cu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1" name="Google Shape;341;p32"/>
          <p:cNvSpPr txBox="1">
            <a:spLocks noGrp="1"/>
          </p:cNvSpPr>
          <p:nvPr>
            <p:ph type="title"/>
          </p:nvPr>
        </p:nvSpPr>
        <p:spPr>
          <a:xfrm>
            <a:off x="475910" y="368049"/>
            <a:ext cx="8335996" cy="66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Algorithms</a:t>
            </a:r>
            <a:endParaRPr kumimoji="0" lang="en-US" altLang="en-US"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364" name="Google Shape;364;p32"/>
          <p:cNvSpPr/>
          <p:nvPr/>
        </p:nvSpPr>
        <p:spPr>
          <a:xfrm>
            <a:off x="8004500" y="1209563"/>
            <a:ext cx="283500" cy="2835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32"/>
          <p:cNvSpPr/>
          <p:nvPr/>
        </p:nvSpPr>
        <p:spPr>
          <a:xfrm>
            <a:off x="8193150" y="1353625"/>
            <a:ext cx="151500" cy="151500"/>
          </a:xfrm>
          <a:prstGeom prst="ellipse">
            <a:avLst/>
          </a:prstGeom>
          <a:gradFill>
            <a:gsLst>
              <a:gs pos="0">
                <a:schemeClr val="accent3">
                  <a:alpha val="10000"/>
                </a:schemeClr>
              </a:gs>
              <a:gs pos="100000">
                <a:schemeClr val="accent2">
                  <a:alpha val="10000"/>
                </a:schemeClr>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32"/>
          <p:cNvSpPr/>
          <p:nvPr/>
        </p:nvSpPr>
        <p:spPr>
          <a:xfrm>
            <a:off x="8034775" y="861725"/>
            <a:ext cx="105900" cy="105900"/>
          </a:xfrm>
          <a:prstGeom prst="ellipse">
            <a:avLst/>
          </a:prstGeom>
          <a:solidFill>
            <a:srgbClr val="0388E5">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 name="Google Shape;468;p36"/>
          <p:cNvGrpSpPr/>
          <p:nvPr/>
        </p:nvGrpSpPr>
        <p:grpSpPr>
          <a:xfrm>
            <a:off x="7191641" y="881799"/>
            <a:ext cx="554809" cy="554809"/>
            <a:chOff x="5724800" y="2169125"/>
            <a:chExt cx="587100" cy="587100"/>
          </a:xfrm>
        </p:grpSpPr>
        <p:sp>
          <p:nvSpPr>
            <p:cNvPr id="29" name="Google Shape;469;p36"/>
            <p:cNvSpPr/>
            <p:nvPr/>
          </p:nvSpPr>
          <p:spPr>
            <a:xfrm>
              <a:off x="5724800" y="2169125"/>
              <a:ext cx="587100" cy="5871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470;p36"/>
            <p:cNvSpPr/>
            <p:nvPr/>
          </p:nvSpPr>
          <p:spPr>
            <a:xfrm>
              <a:off x="5795750" y="2240075"/>
              <a:ext cx="445200" cy="445200"/>
            </a:xfrm>
            <a:prstGeom prst="ellipse">
              <a:avLst/>
            </a:prstGeom>
            <a:gradFill>
              <a:gsLst>
                <a:gs pos="0">
                  <a:schemeClr val="accent3"/>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471;p36"/>
            <p:cNvSpPr/>
            <p:nvPr/>
          </p:nvSpPr>
          <p:spPr>
            <a:xfrm>
              <a:off x="5889083" y="2332610"/>
              <a:ext cx="258497" cy="260131"/>
            </a:xfrm>
            <a:custGeom>
              <a:avLst/>
              <a:gdLst/>
              <a:ahLst/>
              <a:cxnLst/>
              <a:rect l="l" t="t" r="r" b="b"/>
              <a:pathLst>
                <a:path w="42238" h="42505" extrusionOk="0">
                  <a:moveTo>
                    <a:pt x="21119" y="10637"/>
                  </a:moveTo>
                  <a:cubicBezTo>
                    <a:pt x="26971" y="10637"/>
                    <a:pt x="31734" y="15400"/>
                    <a:pt x="31734" y="21253"/>
                  </a:cubicBezTo>
                  <a:cubicBezTo>
                    <a:pt x="31734" y="27107"/>
                    <a:pt x="26971" y="31868"/>
                    <a:pt x="21119" y="31868"/>
                  </a:cubicBezTo>
                  <a:cubicBezTo>
                    <a:pt x="15264" y="31868"/>
                    <a:pt x="10503" y="27107"/>
                    <a:pt x="10503" y="21253"/>
                  </a:cubicBezTo>
                  <a:cubicBezTo>
                    <a:pt x="10503" y="15400"/>
                    <a:pt x="15264" y="10637"/>
                    <a:pt x="21119" y="10637"/>
                  </a:cubicBezTo>
                  <a:close/>
                  <a:moveTo>
                    <a:pt x="21732" y="0"/>
                  </a:moveTo>
                  <a:cubicBezTo>
                    <a:pt x="21732" y="0"/>
                    <a:pt x="21222" y="1034"/>
                    <a:pt x="20821" y="2142"/>
                  </a:cubicBezTo>
                  <a:cubicBezTo>
                    <a:pt x="20639" y="2622"/>
                    <a:pt x="20479" y="3095"/>
                    <a:pt x="20357" y="3480"/>
                  </a:cubicBezTo>
                  <a:cubicBezTo>
                    <a:pt x="20346" y="3483"/>
                    <a:pt x="20329" y="3483"/>
                    <a:pt x="20318" y="3483"/>
                  </a:cubicBezTo>
                  <a:cubicBezTo>
                    <a:pt x="19842" y="3513"/>
                    <a:pt x="19443" y="3513"/>
                    <a:pt x="19171" y="3570"/>
                  </a:cubicBezTo>
                  <a:cubicBezTo>
                    <a:pt x="18896" y="3612"/>
                    <a:pt x="18739" y="3635"/>
                    <a:pt x="18739" y="3635"/>
                  </a:cubicBezTo>
                  <a:cubicBezTo>
                    <a:pt x="18739" y="3635"/>
                    <a:pt x="18582" y="3660"/>
                    <a:pt x="18305" y="3702"/>
                  </a:cubicBezTo>
                  <a:cubicBezTo>
                    <a:pt x="18031" y="3743"/>
                    <a:pt x="17636" y="3792"/>
                    <a:pt x="17177" y="3926"/>
                  </a:cubicBezTo>
                  <a:cubicBezTo>
                    <a:pt x="17165" y="3928"/>
                    <a:pt x="17152" y="3933"/>
                    <a:pt x="17140" y="3935"/>
                  </a:cubicBezTo>
                  <a:cubicBezTo>
                    <a:pt x="16914" y="3603"/>
                    <a:pt x="16630" y="3196"/>
                    <a:pt x="16321" y="2790"/>
                  </a:cubicBezTo>
                  <a:cubicBezTo>
                    <a:pt x="15972" y="2326"/>
                    <a:pt x="15605" y="1869"/>
                    <a:pt x="15319" y="1530"/>
                  </a:cubicBezTo>
                  <a:cubicBezTo>
                    <a:pt x="15031" y="1186"/>
                    <a:pt x="14837" y="976"/>
                    <a:pt x="14837" y="976"/>
                  </a:cubicBezTo>
                  <a:cubicBezTo>
                    <a:pt x="14837" y="976"/>
                    <a:pt x="14532" y="1087"/>
                    <a:pt x="14078" y="1251"/>
                  </a:cubicBezTo>
                  <a:cubicBezTo>
                    <a:pt x="13628" y="1422"/>
                    <a:pt x="13009" y="1616"/>
                    <a:pt x="12437" y="1916"/>
                  </a:cubicBezTo>
                  <a:cubicBezTo>
                    <a:pt x="11862" y="2202"/>
                    <a:pt x="11267" y="2453"/>
                    <a:pt x="10858" y="2712"/>
                  </a:cubicBezTo>
                  <a:cubicBezTo>
                    <a:pt x="10445" y="2961"/>
                    <a:pt x="10168" y="3127"/>
                    <a:pt x="10168" y="3127"/>
                  </a:cubicBezTo>
                  <a:cubicBezTo>
                    <a:pt x="10168" y="3127"/>
                    <a:pt x="10311" y="4293"/>
                    <a:pt x="10549" y="5407"/>
                  </a:cubicBezTo>
                  <a:cubicBezTo>
                    <a:pt x="10657" y="5910"/>
                    <a:pt x="10782" y="6397"/>
                    <a:pt x="10891" y="6792"/>
                  </a:cubicBezTo>
                  <a:cubicBezTo>
                    <a:pt x="10881" y="6799"/>
                    <a:pt x="10870" y="6806"/>
                    <a:pt x="10861" y="6815"/>
                  </a:cubicBezTo>
                  <a:cubicBezTo>
                    <a:pt x="10477" y="7099"/>
                    <a:pt x="10159" y="7339"/>
                    <a:pt x="9937" y="7505"/>
                  </a:cubicBezTo>
                  <a:cubicBezTo>
                    <a:pt x="9732" y="7692"/>
                    <a:pt x="9612" y="7798"/>
                    <a:pt x="9612" y="7798"/>
                  </a:cubicBezTo>
                  <a:cubicBezTo>
                    <a:pt x="9612" y="7798"/>
                    <a:pt x="9494" y="7904"/>
                    <a:pt x="9289" y="8091"/>
                  </a:cubicBezTo>
                  <a:cubicBezTo>
                    <a:pt x="9093" y="8287"/>
                    <a:pt x="8770" y="8525"/>
                    <a:pt x="8458" y="8890"/>
                  </a:cubicBezTo>
                  <a:cubicBezTo>
                    <a:pt x="8451" y="8899"/>
                    <a:pt x="8440" y="8908"/>
                    <a:pt x="8433" y="8917"/>
                  </a:cubicBezTo>
                  <a:cubicBezTo>
                    <a:pt x="8063" y="8760"/>
                    <a:pt x="7604" y="8574"/>
                    <a:pt x="7127" y="8398"/>
                  </a:cubicBezTo>
                  <a:cubicBezTo>
                    <a:pt x="6046" y="7997"/>
                    <a:pt x="4897" y="7676"/>
                    <a:pt x="4897" y="7676"/>
                  </a:cubicBezTo>
                  <a:cubicBezTo>
                    <a:pt x="4897" y="7676"/>
                    <a:pt x="4844" y="7733"/>
                    <a:pt x="4761" y="7849"/>
                  </a:cubicBezTo>
                  <a:cubicBezTo>
                    <a:pt x="4676" y="7960"/>
                    <a:pt x="4556" y="8121"/>
                    <a:pt x="4410" y="8313"/>
                  </a:cubicBezTo>
                  <a:cubicBezTo>
                    <a:pt x="4133" y="8707"/>
                    <a:pt x="3706" y="9194"/>
                    <a:pt x="3388" y="9755"/>
                  </a:cubicBezTo>
                  <a:cubicBezTo>
                    <a:pt x="3056" y="10307"/>
                    <a:pt x="2707" y="10849"/>
                    <a:pt x="2486" y="11278"/>
                  </a:cubicBezTo>
                  <a:cubicBezTo>
                    <a:pt x="2276" y="11712"/>
                    <a:pt x="2135" y="12001"/>
                    <a:pt x="2135" y="12001"/>
                  </a:cubicBezTo>
                  <a:cubicBezTo>
                    <a:pt x="2135" y="12001"/>
                    <a:pt x="2887" y="12908"/>
                    <a:pt x="3686" y="13718"/>
                  </a:cubicBezTo>
                  <a:cubicBezTo>
                    <a:pt x="4046" y="14082"/>
                    <a:pt x="4413" y="14424"/>
                    <a:pt x="4717" y="14698"/>
                  </a:cubicBezTo>
                  <a:cubicBezTo>
                    <a:pt x="4713" y="14710"/>
                    <a:pt x="4706" y="14721"/>
                    <a:pt x="4701" y="14733"/>
                  </a:cubicBezTo>
                  <a:cubicBezTo>
                    <a:pt x="4537" y="15181"/>
                    <a:pt x="4401" y="15555"/>
                    <a:pt x="4306" y="15815"/>
                  </a:cubicBezTo>
                  <a:cubicBezTo>
                    <a:pt x="4253" y="15945"/>
                    <a:pt x="4230" y="16051"/>
                    <a:pt x="4212" y="16125"/>
                  </a:cubicBezTo>
                  <a:cubicBezTo>
                    <a:pt x="4193" y="16196"/>
                    <a:pt x="4184" y="16235"/>
                    <a:pt x="4184" y="16235"/>
                  </a:cubicBezTo>
                  <a:cubicBezTo>
                    <a:pt x="4184" y="16235"/>
                    <a:pt x="4013" y="16849"/>
                    <a:pt x="3799" y="17777"/>
                  </a:cubicBezTo>
                  <a:cubicBezTo>
                    <a:pt x="3796" y="17789"/>
                    <a:pt x="3794" y="17802"/>
                    <a:pt x="3794" y="17814"/>
                  </a:cubicBezTo>
                  <a:cubicBezTo>
                    <a:pt x="3399" y="17883"/>
                    <a:pt x="2915" y="17975"/>
                    <a:pt x="2421" y="18089"/>
                  </a:cubicBezTo>
                  <a:cubicBezTo>
                    <a:pt x="1299" y="18335"/>
                    <a:pt x="166" y="18691"/>
                    <a:pt x="166" y="18691"/>
                  </a:cubicBezTo>
                  <a:cubicBezTo>
                    <a:pt x="166" y="18691"/>
                    <a:pt x="99" y="19007"/>
                    <a:pt x="85" y="19489"/>
                  </a:cubicBezTo>
                  <a:cubicBezTo>
                    <a:pt x="62" y="19969"/>
                    <a:pt x="30" y="20611"/>
                    <a:pt x="0" y="21253"/>
                  </a:cubicBezTo>
                  <a:cubicBezTo>
                    <a:pt x="30" y="21894"/>
                    <a:pt x="62" y="22536"/>
                    <a:pt x="85" y="23016"/>
                  </a:cubicBezTo>
                  <a:cubicBezTo>
                    <a:pt x="99" y="23498"/>
                    <a:pt x="166" y="23814"/>
                    <a:pt x="166" y="23814"/>
                  </a:cubicBezTo>
                  <a:cubicBezTo>
                    <a:pt x="166" y="23814"/>
                    <a:pt x="1299" y="24170"/>
                    <a:pt x="2421" y="24417"/>
                  </a:cubicBezTo>
                  <a:cubicBezTo>
                    <a:pt x="2915" y="24527"/>
                    <a:pt x="3399" y="24622"/>
                    <a:pt x="3794" y="24691"/>
                  </a:cubicBezTo>
                  <a:cubicBezTo>
                    <a:pt x="3794" y="24703"/>
                    <a:pt x="3796" y="24717"/>
                    <a:pt x="3799" y="24728"/>
                  </a:cubicBezTo>
                  <a:cubicBezTo>
                    <a:pt x="4013" y="25656"/>
                    <a:pt x="4184" y="26270"/>
                    <a:pt x="4184" y="26270"/>
                  </a:cubicBezTo>
                  <a:cubicBezTo>
                    <a:pt x="4184" y="26270"/>
                    <a:pt x="4193" y="26309"/>
                    <a:pt x="4212" y="26380"/>
                  </a:cubicBezTo>
                  <a:cubicBezTo>
                    <a:pt x="4230" y="26452"/>
                    <a:pt x="4253" y="26560"/>
                    <a:pt x="4306" y="26690"/>
                  </a:cubicBezTo>
                  <a:cubicBezTo>
                    <a:pt x="4401" y="26950"/>
                    <a:pt x="4539" y="27324"/>
                    <a:pt x="4701" y="27772"/>
                  </a:cubicBezTo>
                  <a:cubicBezTo>
                    <a:pt x="4706" y="27781"/>
                    <a:pt x="4713" y="27795"/>
                    <a:pt x="4717" y="27807"/>
                  </a:cubicBezTo>
                  <a:cubicBezTo>
                    <a:pt x="4413" y="28079"/>
                    <a:pt x="4046" y="28423"/>
                    <a:pt x="3686" y="28787"/>
                  </a:cubicBezTo>
                  <a:cubicBezTo>
                    <a:pt x="2887" y="29595"/>
                    <a:pt x="2135" y="30502"/>
                    <a:pt x="2135" y="30502"/>
                  </a:cubicBezTo>
                  <a:cubicBezTo>
                    <a:pt x="2135" y="30502"/>
                    <a:pt x="2276" y="30793"/>
                    <a:pt x="2486" y="31227"/>
                  </a:cubicBezTo>
                  <a:cubicBezTo>
                    <a:pt x="2707" y="31656"/>
                    <a:pt x="3058" y="32198"/>
                    <a:pt x="3388" y="32750"/>
                  </a:cubicBezTo>
                  <a:cubicBezTo>
                    <a:pt x="3706" y="33311"/>
                    <a:pt x="4133" y="33798"/>
                    <a:pt x="4410" y="34192"/>
                  </a:cubicBezTo>
                  <a:cubicBezTo>
                    <a:pt x="4556" y="34384"/>
                    <a:pt x="4676" y="34543"/>
                    <a:pt x="4761" y="34656"/>
                  </a:cubicBezTo>
                  <a:cubicBezTo>
                    <a:pt x="4844" y="34769"/>
                    <a:pt x="4897" y="34829"/>
                    <a:pt x="4897" y="34829"/>
                  </a:cubicBezTo>
                  <a:cubicBezTo>
                    <a:pt x="4897" y="34829"/>
                    <a:pt x="6046" y="34509"/>
                    <a:pt x="7127" y="34105"/>
                  </a:cubicBezTo>
                  <a:cubicBezTo>
                    <a:pt x="7604" y="33932"/>
                    <a:pt x="8063" y="33745"/>
                    <a:pt x="8433" y="33588"/>
                  </a:cubicBezTo>
                  <a:cubicBezTo>
                    <a:pt x="8440" y="33597"/>
                    <a:pt x="8451" y="33606"/>
                    <a:pt x="8458" y="33615"/>
                  </a:cubicBezTo>
                  <a:cubicBezTo>
                    <a:pt x="8770" y="33978"/>
                    <a:pt x="9093" y="34215"/>
                    <a:pt x="9289" y="34412"/>
                  </a:cubicBezTo>
                  <a:cubicBezTo>
                    <a:pt x="9497" y="34599"/>
                    <a:pt x="9612" y="34707"/>
                    <a:pt x="9612" y="34707"/>
                  </a:cubicBezTo>
                  <a:cubicBezTo>
                    <a:pt x="9612" y="34707"/>
                    <a:pt x="9730" y="34813"/>
                    <a:pt x="9937" y="35000"/>
                  </a:cubicBezTo>
                  <a:cubicBezTo>
                    <a:pt x="10159" y="35166"/>
                    <a:pt x="10477" y="35404"/>
                    <a:pt x="10861" y="35690"/>
                  </a:cubicBezTo>
                  <a:cubicBezTo>
                    <a:pt x="10870" y="35697"/>
                    <a:pt x="10881" y="35706"/>
                    <a:pt x="10891" y="35713"/>
                  </a:cubicBezTo>
                  <a:cubicBezTo>
                    <a:pt x="10782" y="36106"/>
                    <a:pt x="10657" y="36592"/>
                    <a:pt x="10549" y="37096"/>
                  </a:cubicBezTo>
                  <a:cubicBezTo>
                    <a:pt x="10311" y="38213"/>
                    <a:pt x="10168" y="39376"/>
                    <a:pt x="10168" y="39376"/>
                  </a:cubicBezTo>
                  <a:cubicBezTo>
                    <a:pt x="10168" y="39376"/>
                    <a:pt x="10445" y="39544"/>
                    <a:pt x="10858" y="39793"/>
                  </a:cubicBezTo>
                  <a:cubicBezTo>
                    <a:pt x="11267" y="40050"/>
                    <a:pt x="11862" y="40303"/>
                    <a:pt x="12437" y="40590"/>
                  </a:cubicBezTo>
                  <a:cubicBezTo>
                    <a:pt x="13009" y="40887"/>
                    <a:pt x="13628" y="41081"/>
                    <a:pt x="14078" y="41254"/>
                  </a:cubicBezTo>
                  <a:cubicBezTo>
                    <a:pt x="14532" y="41418"/>
                    <a:pt x="14837" y="41527"/>
                    <a:pt x="14837" y="41527"/>
                  </a:cubicBezTo>
                  <a:cubicBezTo>
                    <a:pt x="14837" y="41527"/>
                    <a:pt x="15031" y="41317"/>
                    <a:pt x="15319" y="40973"/>
                  </a:cubicBezTo>
                  <a:cubicBezTo>
                    <a:pt x="15603" y="40633"/>
                    <a:pt x="15972" y="40176"/>
                    <a:pt x="16321" y="39715"/>
                  </a:cubicBezTo>
                  <a:cubicBezTo>
                    <a:pt x="16630" y="39309"/>
                    <a:pt x="16914" y="38903"/>
                    <a:pt x="17140" y="38568"/>
                  </a:cubicBezTo>
                  <a:cubicBezTo>
                    <a:pt x="17152" y="38570"/>
                    <a:pt x="17165" y="38575"/>
                    <a:pt x="17177" y="38577"/>
                  </a:cubicBezTo>
                  <a:cubicBezTo>
                    <a:pt x="17636" y="38713"/>
                    <a:pt x="18031" y="38762"/>
                    <a:pt x="18305" y="38803"/>
                  </a:cubicBezTo>
                  <a:cubicBezTo>
                    <a:pt x="18582" y="38845"/>
                    <a:pt x="18739" y="38868"/>
                    <a:pt x="18739" y="38868"/>
                  </a:cubicBezTo>
                  <a:cubicBezTo>
                    <a:pt x="18739" y="38868"/>
                    <a:pt x="18896" y="38893"/>
                    <a:pt x="19171" y="38935"/>
                  </a:cubicBezTo>
                  <a:cubicBezTo>
                    <a:pt x="19443" y="38993"/>
                    <a:pt x="19842" y="38993"/>
                    <a:pt x="20318" y="39020"/>
                  </a:cubicBezTo>
                  <a:cubicBezTo>
                    <a:pt x="20329" y="39023"/>
                    <a:pt x="20346" y="39023"/>
                    <a:pt x="20357" y="39023"/>
                  </a:cubicBezTo>
                  <a:cubicBezTo>
                    <a:pt x="20479" y="39408"/>
                    <a:pt x="20639" y="39881"/>
                    <a:pt x="20821" y="40361"/>
                  </a:cubicBezTo>
                  <a:cubicBezTo>
                    <a:pt x="21222" y="41469"/>
                    <a:pt x="21732" y="42505"/>
                    <a:pt x="21732" y="42505"/>
                  </a:cubicBezTo>
                  <a:cubicBezTo>
                    <a:pt x="21732" y="42505"/>
                    <a:pt x="22053" y="42489"/>
                    <a:pt x="22533" y="42466"/>
                  </a:cubicBezTo>
                  <a:cubicBezTo>
                    <a:pt x="22773" y="42452"/>
                    <a:pt x="23055" y="42436"/>
                    <a:pt x="23355" y="42420"/>
                  </a:cubicBezTo>
                  <a:cubicBezTo>
                    <a:pt x="23655" y="42390"/>
                    <a:pt x="23971" y="42334"/>
                    <a:pt x="24290" y="42290"/>
                  </a:cubicBezTo>
                  <a:cubicBezTo>
                    <a:pt x="24926" y="42187"/>
                    <a:pt x="25566" y="42113"/>
                    <a:pt x="26032" y="41972"/>
                  </a:cubicBezTo>
                  <a:cubicBezTo>
                    <a:pt x="26500" y="41852"/>
                    <a:pt x="26812" y="41773"/>
                    <a:pt x="26812" y="41773"/>
                  </a:cubicBezTo>
                  <a:cubicBezTo>
                    <a:pt x="26812" y="41773"/>
                    <a:pt x="27010" y="40626"/>
                    <a:pt x="27091" y="39475"/>
                  </a:cubicBezTo>
                  <a:cubicBezTo>
                    <a:pt x="27130" y="38960"/>
                    <a:pt x="27149" y="38459"/>
                    <a:pt x="27158" y="38053"/>
                  </a:cubicBezTo>
                  <a:cubicBezTo>
                    <a:pt x="27170" y="38049"/>
                    <a:pt x="27181" y="38044"/>
                    <a:pt x="27193" y="38039"/>
                  </a:cubicBezTo>
                  <a:cubicBezTo>
                    <a:pt x="27640" y="37873"/>
                    <a:pt x="28017" y="37744"/>
                    <a:pt x="28273" y="37636"/>
                  </a:cubicBezTo>
                  <a:cubicBezTo>
                    <a:pt x="28522" y="37516"/>
                    <a:pt x="28667" y="37446"/>
                    <a:pt x="28667" y="37446"/>
                  </a:cubicBezTo>
                  <a:cubicBezTo>
                    <a:pt x="28667" y="37446"/>
                    <a:pt x="28810" y="37377"/>
                    <a:pt x="29060" y="37257"/>
                  </a:cubicBezTo>
                  <a:cubicBezTo>
                    <a:pt x="29304" y="37126"/>
                    <a:pt x="29683" y="36989"/>
                    <a:pt x="30082" y="36724"/>
                  </a:cubicBezTo>
                  <a:cubicBezTo>
                    <a:pt x="30091" y="36719"/>
                    <a:pt x="30105" y="36712"/>
                    <a:pt x="30114" y="36706"/>
                  </a:cubicBezTo>
                  <a:cubicBezTo>
                    <a:pt x="30426" y="36959"/>
                    <a:pt x="30811" y="37269"/>
                    <a:pt x="31222" y="37569"/>
                  </a:cubicBezTo>
                  <a:cubicBezTo>
                    <a:pt x="32148" y="38261"/>
                    <a:pt x="33161" y="38891"/>
                    <a:pt x="33161" y="38891"/>
                  </a:cubicBezTo>
                  <a:cubicBezTo>
                    <a:pt x="33161" y="38891"/>
                    <a:pt x="33419" y="38699"/>
                    <a:pt x="33809" y="38413"/>
                  </a:cubicBezTo>
                  <a:cubicBezTo>
                    <a:pt x="34188" y="38116"/>
                    <a:pt x="34730" y="37765"/>
                    <a:pt x="35192" y="37315"/>
                  </a:cubicBezTo>
                  <a:cubicBezTo>
                    <a:pt x="35665" y="36879"/>
                    <a:pt x="36156" y="36463"/>
                    <a:pt x="36482" y="36108"/>
                  </a:cubicBezTo>
                  <a:lnTo>
                    <a:pt x="37024" y="35517"/>
                  </a:lnTo>
                  <a:cubicBezTo>
                    <a:pt x="37024" y="35517"/>
                    <a:pt x="36558" y="34437"/>
                    <a:pt x="36020" y="33435"/>
                  </a:cubicBezTo>
                  <a:cubicBezTo>
                    <a:pt x="35775" y="32983"/>
                    <a:pt x="35519" y="32551"/>
                    <a:pt x="35305" y="32203"/>
                  </a:cubicBezTo>
                  <a:cubicBezTo>
                    <a:pt x="35312" y="32191"/>
                    <a:pt x="35321" y="32182"/>
                    <a:pt x="35328" y="32173"/>
                  </a:cubicBezTo>
                  <a:cubicBezTo>
                    <a:pt x="35614" y="31790"/>
                    <a:pt x="35852" y="31471"/>
                    <a:pt x="36018" y="31250"/>
                  </a:cubicBezTo>
                  <a:cubicBezTo>
                    <a:pt x="36165" y="31012"/>
                    <a:pt x="36248" y="30878"/>
                    <a:pt x="36248" y="30878"/>
                  </a:cubicBezTo>
                  <a:cubicBezTo>
                    <a:pt x="36248" y="30878"/>
                    <a:pt x="36332" y="30742"/>
                    <a:pt x="36475" y="30504"/>
                  </a:cubicBezTo>
                  <a:cubicBezTo>
                    <a:pt x="36611" y="30262"/>
                    <a:pt x="36849" y="29939"/>
                    <a:pt x="37052" y="29508"/>
                  </a:cubicBezTo>
                  <a:cubicBezTo>
                    <a:pt x="37056" y="29496"/>
                    <a:pt x="37063" y="29484"/>
                    <a:pt x="37068" y="29473"/>
                  </a:cubicBezTo>
                  <a:cubicBezTo>
                    <a:pt x="37467" y="29519"/>
                    <a:pt x="37959" y="29570"/>
                    <a:pt x="38464" y="29602"/>
                  </a:cubicBezTo>
                  <a:cubicBezTo>
                    <a:pt x="39285" y="29660"/>
                    <a:pt x="40128" y="29668"/>
                    <a:pt x="40543" y="29668"/>
                  </a:cubicBezTo>
                  <a:cubicBezTo>
                    <a:pt x="40709" y="29668"/>
                    <a:pt x="40806" y="29667"/>
                    <a:pt x="40806" y="29667"/>
                  </a:cubicBezTo>
                  <a:cubicBezTo>
                    <a:pt x="40806" y="29667"/>
                    <a:pt x="40846" y="29595"/>
                    <a:pt x="40894" y="29464"/>
                  </a:cubicBezTo>
                  <a:cubicBezTo>
                    <a:pt x="40945" y="29332"/>
                    <a:pt x="41014" y="29143"/>
                    <a:pt x="41099" y="28917"/>
                  </a:cubicBezTo>
                  <a:cubicBezTo>
                    <a:pt x="41254" y="28460"/>
                    <a:pt x="41513" y="27864"/>
                    <a:pt x="41674" y="27241"/>
                  </a:cubicBezTo>
                  <a:cubicBezTo>
                    <a:pt x="41833" y="26618"/>
                    <a:pt x="41993" y="25993"/>
                    <a:pt x="42113" y="25524"/>
                  </a:cubicBezTo>
                  <a:cubicBezTo>
                    <a:pt x="42186" y="25047"/>
                    <a:pt x="42237" y="24730"/>
                    <a:pt x="42237" y="24730"/>
                  </a:cubicBezTo>
                  <a:cubicBezTo>
                    <a:pt x="42237" y="24730"/>
                    <a:pt x="41254" y="24073"/>
                    <a:pt x="40255" y="23523"/>
                  </a:cubicBezTo>
                  <a:cubicBezTo>
                    <a:pt x="39821" y="23279"/>
                    <a:pt x="39376" y="23053"/>
                    <a:pt x="39002" y="22875"/>
                  </a:cubicBezTo>
                  <a:cubicBezTo>
                    <a:pt x="39004" y="22863"/>
                    <a:pt x="39006" y="22852"/>
                    <a:pt x="39006" y="22840"/>
                  </a:cubicBezTo>
                  <a:cubicBezTo>
                    <a:pt x="39055" y="21887"/>
                    <a:pt x="39087" y="21253"/>
                    <a:pt x="39087" y="21253"/>
                  </a:cubicBezTo>
                  <a:cubicBezTo>
                    <a:pt x="39087" y="21253"/>
                    <a:pt x="39055" y="20618"/>
                    <a:pt x="39006" y="19665"/>
                  </a:cubicBezTo>
                  <a:cubicBezTo>
                    <a:pt x="39006" y="19653"/>
                    <a:pt x="39004" y="19642"/>
                    <a:pt x="39002" y="19630"/>
                  </a:cubicBezTo>
                  <a:cubicBezTo>
                    <a:pt x="39376" y="19452"/>
                    <a:pt x="39821" y="19226"/>
                    <a:pt x="40255" y="18982"/>
                  </a:cubicBezTo>
                  <a:cubicBezTo>
                    <a:pt x="41254" y="18432"/>
                    <a:pt x="42237" y="17775"/>
                    <a:pt x="42237" y="17775"/>
                  </a:cubicBezTo>
                  <a:cubicBezTo>
                    <a:pt x="42237" y="17775"/>
                    <a:pt x="42186" y="17456"/>
                    <a:pt x="42113" y="16981"/>
                  </a:cubicBezTo>
                  <a:cubicBezTo>
                    <a:pt x="41993" y="16512"/>
                    <a:pt x="41833" y="15887"/>
                    <a:pt x="41674" y="15264"/>
                  </a:cubicBezTo>
                  <a:cubicBezTo>
                    <a:pt x="41513" y="14638"/>
                    <a:pt x="41254" y="14045"/>
                    <a:pt x="41099" y="13588"/>
                  </a:cubicBezTo>
                  <a:cubicBezTo>
                    <a:pt x="41014" y="13362"/>
                    <a:pt x="40945" y="13173"/>
                    <a:pt x="40894" y="13041"/>
                  </a:cubicBezTo>
                  <a:cubicBezTo>
                    <a:pt x="40846" y="12908"/>
                    <a:pt x="40806" y="12838"/>
                    <a:pt x="40806" y="12838"/>
                  </a:cubicBezTo>
                  <a:cubicBezTo>
                    <a:pt x="40806" y="12838"/>
                    <a:pt x="40693" y="12837"/>
                    <a:pt x="40504" y="12837"/>
                  </a:cubicBezTo>
                  <a:cubicBezTo>
                    <a:pt x="40076" y="12837"/>
                    <a:pt x="39260" y="12845"/>
                    <a:pt x="38464" y="12903"/>
                  </a:cubicBezTo>
                  <a:cubicBezTo>
                    <a:pt x="37959" y="12935"/>
                    <a:pt x="37467" y="12984"/>
                    <a:pt x="37068" y="13032"/>
                  </a:cubicBezTo>
                  <a:cubicBezTo>
                    <a:pt x="37063" y="13021"/>
                    <a:pt x="37056" y="13007"/>
                    <a:pt x="37052" y="12998"/>
                  </a:cubicBezTo>
                  <a:cubicBezTo>
                    <a:pt x="36849" y="12566"/>
                    <a:pt x="36611" y="12243"/>
                    <a:pt x="36475" y="12001"/>
                  </a:cubicBezTo>
                  <a:cubicBezTo>
                    <a:pt x="36332" y="11763"/>
                    <a:pt x="36248" y="11627"/>
                    <a:pt x="36248" y="11627"/>
                  </a:cubicBezTo>
                  <a:cubicBezTo>
                    <a:pt x="36248" y="11627"/>
                    <a:pt x="36165" y="11491"/>
                    <a:pt x="36018" y="11255"/>
                  </a:cubicBezTo>
                  <a:cubicBezTo>
                    <a:pt x="35852" y="11031"/>
                    <a:pt x="35614" y="10713"/>
                    <a:pt x="35328" y="10332"/>
                  </a:cubicBezTo>
                  <a:cubicBezTo>
                    <a:pt x="35321" y="10323"/>
                    <a:pt x="35312" y="10311"/>
                    <a:pt x="35305" y="10302"/>
                  </a:cubicBezTo>
                  <a:cubicBezTo>
                    <a:pt x="35519" y="9954"/>
                    <a:pt x="35775" y="9522"/>
                    <a:pt x="36020" y="9070"/>
                  </a:cubicBezTo>
                  <a:cubicBezTo>
                    <a:pt x="36558" y="8068"/>
                    <a:pt x="37024" y="6988"/>
                    <a:pt x="37024" y="6988"/>
                  </a:cubicBezTo>
                  <a:lnTo>
                    <a:pt x="36482" y="6395"/>
                  </a:lnTo>
                  <a:cubicBezTo>
                    <a:pt x="36156" y="6040"/>
                    <a:pt x="35665" y="5624"/>
                    <a:pt x="35192" y="5188"/>
                  </a:cubicBezTo>
                  <a:cubicBezTo>
                    <a:pt x="34730" y="4740"/>
                    <a:pt x="34185" y="4387"/>
                    <a:pt x="33809" y="4089"/>
                  </a:cubicBezTo>
                  <a:cubicBezTo>
                    <a:pt x="33419" y="3803"/>
                    <a:pt x="33161" y="3612"/>
                    <a:pt x="33161" y="3612"/>
                  </a:cubicBezTo>
                  <a:cubicBezTo>
                    <a:pt x="33161" y="3612"/>
                    <a:pt x="32148" y="4244"/>
                    <a:pt x="31222" y="4934"/>
                  </a:cubicBezTo>
                  <a:cubicBezTo>
                    <a:pt x="30814" y="5236"/>
                    <a:pt x="30426" y="5543"/>
                    <a:pt x="30114" y="5800"/>
                  </a:cubicBezTo>
                  <a:cubicBezTo>
                    <a:pt x="30105" y="5793"/>
                    <a:pt x="30091" y="5786"/>
                    <a:pt x="30082" y="5779"/>
                  </a:cubicBezTo>
                  <a:cubicBezTo>
                    <a:pt x="29683" y="5516"/>
                    <a:pt x="29304" y="5377"/>
                    <a:pt x="29060" y="5248"/>
                  </a:cubicBezTo>
                  <a:cubicBezTo>
                    <a:pt x="28810" y="5126"/>
                    <a:pt x="28667" y="5056"/>
                    <a:pt x="28667" y="5056"/>
                  </a:cubicBezTo>
                  <a:cubicBezTo>
                    <a:pt x="28667" y="5056"/>
                    <a:pt x="28522" y="4990"/>
                    <a:pt x="28273" y="4867"/>
                  </a:cubicBezTo>
                  <a:cubicBezTo>
                    <a:pt x="28017" y="4759"/>
                    <a:pt x="27640" y="4632"/>
                    <a:pt x="27193" y="4463"/>
                  </a:cubicBezTo>
                  <a:cubicBezTo>
                    <a:pt x="27181" y="4461"/>
                    <a:pt x="27170" y="4456"/>
                    <a:pt x="27158" y="4452"/>
                  </a:cubicBezTo>
                  <a:cubicBezTo>
                    <a:pt x="27149" y="4043"/>
                    <a:pt x="27130" y="3543"/>
                    <a:pt x="27091" y="3030"/>
                  </a:cubicBezTo>
                  <a:cubicBezTo>
                    <a:pt x="27010" y="1876"/>
                    <a:pt x="26812" y="732"/>
                    <a:pt x="26812" y="732"/>
                  </a:cubicBezTo>
                  <a:cubicBezTo>
                    <a:pt x="26812" y="732"/>
                    <a:pt x="26500" y="651"/>
                    <a:pt x="26032" y="531"/>
                  </a:cubicBezTo>
                  <a:cubicBezTo>
                    <a:pt x="25566" y="392"/>
                    <a:pt x="24926" y="316"/>
                    <a:pt x="24290" y="215"/>
                  </a:cubicBezTo>
                  <a:cubicBezTo>
                    <a:pt x="23971" y="169"/>
                    <a:pt x="23655" y="113"/>
                    <a:pt x="23355" y="85"/>
                  </a:cubicBezTo>
                  <a:cubicBezTo>
                    <a:pt x="23055" y="67"/>
                    <a:pt x="22773" y="53"/>
                    <a:pt x="22533" y="39"/>
                  </a:cubicBezTo>
                  <a:cubicBezTo>
                    <a:pt x="22053" y="16"/>
                    <a:pt x="21732" y="0"/>
                    <a:pt x="217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 name="TextBox 3"/>
          <p:cNvSpPr txBox="1"/>
          <p:nvPr/>
        </p:nvSpPr>
        <p:spPr>
          <a:xfrm>
            <a:off x="799465" y="977265"/>
            <a:ext cx="7585075" cy="563245"/>
          </a:xfrm>
          <a:prstGeom prst="rect">
            <a:avLst/>
          </a:prstGeom>
          <a:noFill/>
        </p:spPr>
        <p:txBody>
          <a:bodyPr wrap="square" rtlCol="0">
            <a:noAutofit/>
          </a:bodyPr>
          <a:lstStyle/>
          <a:p>
            <a:r>
              <a:rPr lang="en-US" altLang="en-US" sz="2400" b="1" dirty="0">
                <a:latin typeface="Times New Roman" panose="02020603050405020304" pitchFamily="18" charset="0"/>
                <a:cs typeface="Times New Roman" panose="02020603050405020304" pitchFamily="18" charset="0"/>
              </a:rPr>
              <a:t>Playfair Cipher - Decryption Algorithm</a:t>
            </a:r>
            <a:endParaRPr lang="en-US" altLang="en-US" sz="2400" b="1" dirty="0">
              <a:latin typeface="Times New Roman" panose="02020603050405020304" pitchFamily="18" charset="0"/>
              <a:cs typeface="Times New Roman" panose="02020603050405020304" pitchFamily="18" charset="0"/>
            </a:endParaRPr>
          </a:p>
        </p:txBody>
      </p:sp>
      <p:sp>
        <p:nvSpPr>
          <p:cNvPr id="2" name="Text Box 1"/>
          <p:cNvSpPr txBox="1"/>
          <p:nvPr/>
        </p:nvSpPr>
        <p:spPr>
          <a:xfrm>
            <a:off x="868045" y="1437005"/>
            <a:ext cx="6811645" cy="3291205"/>
          </a:xfrm>
          <a:prstGeom prst="rect">
            <a:avLst/>
          </a:prstGeom>
        </p:spPr>
        <p:txBody>
          <a:bodyPr>
            <a:noAutofit/>
          </a:bodyPr>
          <a:p>
            <a:pPr marL="285750" indent="-285750">
              <a:buFont typeface="Wingdings" panose="05000000000000000000" charset="0"/>
              <a:buChar char="q"/>
            </a:pPr>
            <a:endParaRPr lang="en-US" altLang="en-US" sz="2000" b="1">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q"/>
            </a:pPr>
            <a:r>
              <a:rPr lang="en-US" altLang="en-US" sz="2000" b="1">
                <a:solidFill>
                  <a:schemeClr val="tx1"/>
                </a:solidFill>
                <a:latin typeface="Times New Roman" panose="02020603050405020304" pitchFamily="18" charset="0"/>
                <a:cs typeface="Times New Roman" panose="02020603050405020304" pitchFamily="18" charset="0"/>
              </a:rPr>
              <a:t>Key Reconstruction:</a:t>
            </a:r>
            <a:endParaRPr lang="en-US" altLang="en-US" sz="2000" b="1">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Ø"/>
            </a:pPr>
            <a:r>
              <a:rPr lang="en-US" altLang="en-US" sz="2000">
                <a:solidFill>
                  <a:schemeClr val="tx1"/>
                </a:solidFill>
                <a:latin typeface="Times New Roman" panose="02020603050405020304" pitchFamily="18" charset="0"/>
                <a:cs typeface="Times New Roman" panose="02020603050405020304" pitchFamily="18" charset="0"/>
              </a:rPr>
              <a:t>Recreate the 5x5 grid using the same keyword.</a:t>
            </a:r>
            <a:endParaRPr lang="en-US" altLang="en-US" sz="2000">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Ø"/>
            </a:pPr>
            <a:endParaRPr lang="en-US" altLang="en-US" sz="2000">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q"/>
            </a:pPr>
            <a:r>
              <a:rPr lang="en-US" altLang="en-US" sz="2000" b="1">
                <a:solidFill>
                  <a:schemeClr val="tx1"/>
                </a:solidFill>
                <a:latin typeface="Times New Roman" panose="02020603050405020304" pitchFamily="18" charset="0"/>
                <a:cs typeface="Times New Roman" panose="02020603050405020304" pitchFamily="18" charset="0"/>
              </a:rPr>
              <a:t>Ciphertext Preparation:</a:t>
            </a:r>
            <a:endParaRPr lang="en-US" altLang="en-US" sz="2000" b="1">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Ø"/>
            </a:pPr>
            <a:r>
              <a:rPr lang="en-US" altLang="en-US" sz="2000">
                <a:solidFill>
                  <a:schemeClr val="tx1"/>
                </a:solidFill>
                <a:latin typeface="Times New Roman" panose="02020603050405020304" pitchFamily="18" charset="0"/>
                <a:cs typeface="Times New Roman" panose="02020603050405020304" pitchFamily="18" charset="0"/>
              </a:rPr>
              <a:t>Break the ciphertext into digraphs (pairs of letters).</a:t>
            </a:r>
            <a:endParaRPr lang="en-US" altLang="en-US" sz="2000">
              <a:solidFill>
                <a:schemeClr val="tx1"/>
              </a:solidFill>
              <a:latin typeface="Times New Roman" panose="02020603050405020304" pitchFamily="18" charset="0"/>
              <a:cs typeface="Times New Roman" panose="02020603050405020304" pitchFamily="18" charset="0"/>
            </a:endParaRPr>
          </a:p>
          <a:p>
            <a:pPr marL="0" indent="0">
              <a:buFont typeface="Wingdings" panose="05000000000000000000" charset="0"/>
              <a:buNone/>
            </a:pPr>
            <a:endParaRPr lang="en-US" altLang="en-US" sz="2000">
              <a:solidFill>
                <a:schemeClr val="tx1"/>
              </a:solidFill>
              <a:latin typeface="Times New Roman" panose="02020603050405020304" pitchFamily="18" charset="0"/>
              <a:cs typeface="Times New Roman" panose="02020603050405020304" pitchFamily="18" charset="0"/>
            </a:endParaRPr>
          </a:p>
          <a:p>
            <a:pPr marL="285750" indent="-285750">
              <a:buFont typeface="Wingdings" panose="05000000000000000000" charset="0"/>
              <a:buChar char="q"/>
            </a:pPr>
            <a:endParaRPr lang="en-US" altLang="en-US" sz="200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theme/theme1.xml><?xml version="1.0" encoding="utf-8"?>
<a:theme xmlns:a="http://schemas.openxmlformats.org/drawingml/2006/main" name="AI Incident Automation Pitch Deck by Slidesgo">
  <a:themeElements>
    <a:clrScheme name="Simple Light">
      <a:dk1>
        <a:srgbClr val="012169"/>
      </a:dk1>
      <a:lt1>
        <a:srgbClr val="0048A7"/>
      </a:lt1>
      <a:dk2>
        <a:srgbClr val="0388E5"/>
      </a:dk2>
      <a:lt2>
        <a:srgbClr val="3ED4FD"/>
      </a:lt2>
      <a:accent1>
        <a:srgbClr val="DAF2FE"/>
      </a:accent1>
      <a:accent2>
        <a:srgbClr val="6746B9"/>
      </a:accent2>
      <a:accent3>
        <a:srgbClr val="AD8DFF"/>
      </a:accent3>
      <a:accent4>
        <a:srgbClr val="FFFFFF"/>
      </a:accent4>
      <a:accent5>
        <a:srgbClr val="FFFFFF"/>
      </a:accent5>
      <a:accent6>
        <a:srgbClr val="FFFFFF"/>
      </a:accent6>
      <a:hlink>
        <a:srgbClr val="01216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5555</Words>
  <Application>WPS Presentation</Application>
  <PresentationFormat>On-screen Show (16:9)</PresentationFormat>
  <Paragraphs>190</Paragraphs>
  <Slides>22</Slides>
  <Notes>6</Notes>
  <HiddenSlides>0</HiddenSlides>
  <MMClips>1</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22</vt:i4>
      </vt:variant>
    </vt:vector>
  </HeadingPairs>
  <TitlesOfParts>
    <vt:vector size="34" baseType="lpstr">
      <vt:lpstr>Arial</vt:lpstr>
      <vt:lpstr>SimSun</vt:lpstr>
      <vt:lpstr>Wingdings</vt:lpstr>
      <vt:lpstr>Arial</vt:lpstr>
      <vt:lpstr>Albert Sans</vt:lpstr>
      <vt:lpstr>Bebas Neue</vt:lpstr>
      <vt:lpstr>Times New Roman</vt:lpstr>
      <vt:lpstr>Trebuchet MS</vt:lpstr>
      <vt:lpstr>Wingdings</vt:lpstr>
      <vt:lpstr>Microsoft YaHei</vt:lpstr>
      <vt:lpstr>Arial Unicode MS</vt:lpstr>
      <vt:lpstr>AI Incident Automation Pitch Deck by Slidesgo</vt:lpstr>
      <vt:lpstr>Cipher Master: Playfair and Vigenère Encryption and Decryption</vt:lpstr>
      <vt:lpstr>PowerPoint 演示文稿</vt:lpstr>
      <vt:lpstr>Contents</vt:lpstr>
      <vt:lpstr>Introduction to Cipher Master</vt:lpstr>
      <vt:lpstr>Objective</vt:lpstr>
      <vt:lpstr>Algorithms</vt:lpstr>
      <vt:lpstr>Algorithms</vt:lpstr>
      <vt:lpstr>Algorithms</vt:lpstr>
      <vt:lpstr>Algorithms</vt:lpstr>
      <vt:lpstr>Algorithms</vt:lpstr>
      <vt:lpstr>Algorithms</vt:lpstr>
      <vt:lpstr>Algorithms</vt:lpstr>
      <vt:lpstr>Tools and Libraries</vt:lpstr>
      <vt:lpstr>Design and Implementation</vt:lpstr>
      <vt:lpstr>PowerPoint 演示文稿</vt:lpstr>
      <vt:lpstr>PowerPoint 演示文稿</vt:lpstr>
      <vt:lpstr>PowerPoint 演示文稿</vt:lpstr>
      <vt:lpstr>Results and Analysis</vt:lpstr>
      <vt:lpstr>Challenges and Solutions</vt:lpstr>
      <vt:lpstr>                          Future Scope</vt:lpstr>
      <vt:lpstr>Any Question?</vt:lpstr>
      <vt:lpstr>Thank You So Much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Adder Subtractor</dc:title>
  <dc:creator>Mahtab Taosif</dc:creator>
  <cp:lastModifiedBy>Rabby Khan</cp:lastModifiedBy>
  <cp:revision>37</cp:revision>
  <dcterms:created xsi:type="dcterms:W3CDTF">2024-12-08T06:10:00Z</dcterms:created>
  <dcterms:modified xsi:type="dcterms:W3CDTF">2024-12-08T14:32:50Z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F1F2944A95C14F18B6CE1FD928A178EE_13</vt:lpwstr>
  </property>
  <property fmtid="{D5CDD505-2E9C-101B-9397-08002B2CF9AE}" pid="3" name="KSOProductBuildVer">
    <vt:lpwstr>1033-12.2.0.19307</vt:lpwstr>
  </property>
</Properties>
</file>